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12.xml" ContentType="application/vnd.openxmlformats-officedocument.drawingml.diagramColors+xml"/>
  <Override PartName="/ppt/diagrams/colors13.xml" ContentType="application/vnd.openxmlformats-officedocument.drawingml.diagramColors+xml"/>
  <Override PartName="/ppt/diagrams/colors14.xml" ContentType="application/vnd.openxmlformats-officedocument.drawingml.diagramColors+xml"/>
  <Override PartName="/ppt/diagrams/colors15.xml" ContentType="application/vnd.openxmlformats-officedocument.drawingml.diagramColors+xml"/>
  <Override PartName="/ppt/diagrams/colors16.xml" ContentType="application/vnd.openxmlformats-officedocument.drawingml.diagramColors+xml"/>
  <Override PartName="/ppt/diagrams/colors17.xml" ContentType="application/vnd.openxmlformats-officedocument.drawingml.diagramColors+xml"/>
  <Override PartName="/ppt/diagrams/colors18.xml" ContentType="application/vnd.openxmlformats-officedocument.drawingml.diagramColors+xml"/>
  <Override PartName="/ppt/diagrams/colors19.xml" ContentType="application/vnd.openxmlformats-officedocument.drawingml.diagramColors+xml"/>
  <Override PartName="/ppt/diagrams/colors2.xml" ContentType="application/vnd.openxmlformats-officedocument.drawingml.diagramColors+xml"/>
  <Override PartName="/ppt/diagrams/colors20.xml" ContentType="application/vnd.openxmlformats-officedocument.drawingml.diagramColors+xml"/>
  <Override PartName="/ppt/diagrams/colors21.xml" ContentType="application/vnd.openxmlformats-officedocument.drawingml.diagramColors+xml"/>
  <Override PartName="/ppt/diagrams/colors22.xml" ContentType="application/vnd.openxmlformats-officedocument.drawingml.diagramColors+xml"/>
  <Override PartName="/ppt/diagrams/colors23.xml" ContentType="application/vnd.openxmlformats-officedocument.drawingml.diagramColors+xml"/>
  <Override PartName="/ppt/diagrams/colors24.xml" ContentType="application/vnd.openxmlformats-officedocument.drawingml.diagramColors+xml"/>
  <Override PartName="/ppt/diagrams/colors25.xml" ContentType="application/vnd.openxmlformats-officedocument.drawingml.diagramColors+xml"/>
  <Override PartName="/ppt/diagrams/colors26.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12.xml" ContentType="application/vnd.openxmlformats-officedocument.drawingml.diagramData+xml"/>
  <Override PartName="/ppt/diagrams/data13.xml" ContentType="application/vnd.openxmlformats-officedocument.drawingml.diagramData+xml"/>
  <Override PartName="/ppt/diagrams/data14.xml" ContentType="application/vnd.openxmlformats-officedocument.drawingml.diagramData+xml"/>
  <Override PartName="/ppt/diagrams/data15.xml" ContentType="application/vnd.openxmlformats-officedocument.drawingml.diagramData+xml"/>
  <Override PartName="/ppt/diagrams/data16.xml" ContentType="application/vnd.openxmlformats-officedocument.drawingml.diagramData+xml"/>
  <Override PartName="/ppt/diagrams/data17.xml" ContentType="application/vnd.openxmlformats-officedocument.drawingml.diagramData+xml"/>
  <Override PartName="/ppt/diagrams/data18.xml" ContentType="application/vnd.openxmlformats-officedocument.drawingml.diagramData+xml"/>
  <Override PartName="/ppt/diagrams/data19.xml" ContentType="application/vnd.openxmlformats-officedocument.drawingml.diagramData+xml"/>
  <Override PartName="/ppt/diagrams/data2.xml" ContentType="application/vnd.openxmlformats-officedocument.drawingml.diagramData+xml"/>
  <Override PartName="/ppt/diagrams/data20.xml" ContentType="application/vnd.openxmlformats-officedocument.drawingml.diagramData+xml"/>
  <Override PartName="/ppt/diagrams/data21.xml" ContentType="application/vnd.openxmlformats-officedocument.drawingml.diagramData+xml"/>
  <Override PartName="/ppt/diagrams/data22.xml" ContentType="application/vnd.openxmlformats-officedocument.drawingml.diagramData+xml"/>
  <Override PartName="/ppt/diagrams/data23.xml" ContentType="application/vnd.openxmlformats-officedocument.drawingml.diagramData+xml"/>
  <Override PartName="/ppt/diagrams/data24.xml" ContentType="application/vnd.openxmlformats-officedocument.drawingml.diagramData+xml"/>
  <Override PartName="/ppt/diagrams/data25.xml" ContentType="application/vnd.openxmlformats-officedocument.drawingml.diagramData+xml"/>
  <Override PartName="/ppt/diagrams/data26.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12.xml" ContentType="application/vnd.ms-office.drawingml.diagramDrawing+xml"/>
  <Override PartName="/ppt/diagrams/drawing13.xml" ContentType="application/vnd.ms-office.drawingml.diagramDrawing+xml"/>
  <Override PartName="/ppt/diagrams/drawing14.xml" ContentType="application/vnd.ms-office.drawingml.diagramDrawing+xml"/>
  <Override PartName="/ppt/diagrams/drawing15.xml" ContentType="application/vnd.ms-office.drawingml.diagramDrawing+xml"/>
  <Override PartName="/ppt/diagrams/drawing16.xml" ContentType="application/vnd.ms-office.drawingml.diagramDrawing+xml"/>
  <Override PartName="/ppt/diagrams/drawing17.xml" ContentType="application/vnd.ms-office.drawingml.diagramDrawing+xml"/>
  <Override PartName="/ppt/diagrams/drawing18.xml" ContentType="application/vnd.ms-office.drawingml.diagramDrawing+xml"/>
  <Override PartName="/ppt/diagrams/drawing19.xml" ContentType="application/vnd.ms-office.drawingml.diagramDrawing+xml"/>
  <Override PartName="/ppt/diagrams/drawing2.xml" ContentType="application/vnd.ms-office.drawingml.diagramDrawing+xml"/>
  <Override PartName="/ppt/diagrams/drawing20.xml" ContentType="application/vnd.ms-office.drawingml.diagramDrawing+xml"/>
  <Override PartName="/ppt/diagrams/drawing21.xml" ContentType="application/vnd.ms-office.drawingml.diagramDrawing+xml"/>
  <Override PartName="/ppt/diagrams/drawing22.xml" ContentType="application/vnd.ms-office.drawingml.diagramDrawing+xml"/>
  <Override PartName="/ppt/diagrams/drawing23.xml" ContentType="application/vnd.ms-office.drawingml.diagramDrawing+xml"/>
  <Override PartName="/ppt/diagrams/drawing24.xml" ContentType="application/vnd.ms-office.drawingml.diagramDrawing+xml"/>
  <Override PartName="/ppt/diagrams/drawing25.xml" ContentType="application/vnd.ms-office.drawingml.diagramDrawing+xml"/>
  <Override PartName="/ppt/diagrams/drawing26.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12.xml" ContentType="application/vnd.openxmlformats-officedocument.drawingml.diagramLayout+xml"/>
  <Override PartName="/ppt/diagrams/layout13.xml" ContentType="application/vnd.openxmlformats-officedocument.drawingml.diagramLayout+xml"/>
  <Override PartName="/ppt/diagrams/layout14.xml" ContentType="application/vnd.openxmlformats-officedocument.drawingml.diagramLayout+xml"/>
  <Override PartName="/ppt/diagrams/layout15.xml" ContentType="application/vnd.openxmlformats-officedocument.drawingml.diagramLayout+xml"/>
  <Override PartName="/ppt/diagrams/layout16.xml" ContentType="application/vnd.openxmlformats-officedocument.drawingml.diagramLayout+xml"/>
  <Override PartName="/ppt/diagrams/layout17.xml" ContentType="application/vnd.openxmlformats-officedocument.drawingml.diagramLayout+xml"/>
  <Override PartName="/ppt/diagrams/layout18.xml" ContentType="application/vnd.openxmlformats-officedocument.drawingml.diagramLayout+xml"/>
  <Override PartName="/ppt/diagrams/layout19.xml" ContentType="application/vnd.openxmlformats-officedocument.drawingml.diagramLayout+xml"/>
  <Override PartName="/ppt/diagrams/layout2.xml" ContentType="application/vnd.openxmlformats-officedocument.drawingml.diagramLayout+xml"/>
  <Override PartName="/ppt/diagrams/layout20.xml" ContentType="application/vnd.openxmlformats-officedocument.drawingml.diagramLayout+xml"/>
  <Override PartName="/ppt/diagrams/layout21.xml" ContentType="application/vnd.openxmlformats-officedocument.drawingml.diagramLayout+xml"/>
  <Override PartName="/ppt/diagrams/layout22.xml" ContentType="application/vnd.openxmlformats-officedocument.drawingml.diagramLayout+xml"/>
  <Override PartName="/ppt/diagrams/layout23.xml" ContentType="application/vnd.openxmlformats-officedocument.drawingml.diagramLayout+xml"/>
  <Override PartName="/ppt/diagrams/layout24.xml" ContentType="application/vnd.openxmlformats-officedocument.drawingml.diagramLayout+xml"/>
  <Override PartName="/ppt/diagrams/layout25.xml" ContentType="application/vnd.openxmlformats-officedocument.drawingml.diagramLayout+xml"/>
  <Override PartName="/ppt/diagrams/layout26.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12.xml" ContentType="application/vnd.openxmlformats-officedocument.drawingml.diagramStyle+xml"/>
  <Override PartName="/ppt/diagrams/quickStyle13.xml" ContentType="application/vnd.openxmlformats-officedocument.drawingml.diagramStyle+xml"/>
  <Override PartName="/ppt/diagrams/quickStyle14.xml" ContentType="application/vnd.openxmlformats-officedocument.drawingml.diagramStyle+xml"/>
  <Override PartName="/ppt/diagrams/quickStyle15.xml" ContentType="application/vnd.openxmlformats-officedocument.drawingml.diagramStyle+xml"/>
  <Override PartName="/ppt/diagrams/quickStyle16.xml" ContentType="application/vnd.openxmlformats-officedocument.drawingml.diagramStyle+xml"/>
  <Override PartName="/ppt/diagrams/quickStyle17.xml" ContentType="application/vnd.openxmlformats-officedocument.drawingml.diagramStyle+xml"/>
  <Override PartName="/ppt/diagrams/quickStyle18.xml" ContentType="application/vnd.openxmlformats-officedocument.drawingml.diagramStyle+xml"/>
  <Override PartName="/ppt/diagrams/quickStyle19.xml" ContentType="application/vnd.openxmlformats-officedocument.drawingml.diagramStyle+xml"/>
  <Override PartName="/ppt/diagrams/quickStyle2.xml" ContentType="application/vnd.openxmlformats-officedocument.drawingml.diagramStyle+xml"/>
  <Override PartName="/ppt/diagrams/quickStyle20.xml" ContentType="application/vnd.openxmlformats-officedocument.drawingml.diagramStyle+xml"/>
  <Override PartName="/ppt/diagrams/quickStyle21.xml" ContentType="application/vnd.openxmlformats-officedocument.drawingml.diagramStyle+xml"/>
  <Override PartName="/ppt/diagrams/quickStyle22.xml" ContentType="application/vnd.openxmlformats-officedocument.drawingml.diagramStyle+xml"/>
  <Override PartName="/ppt/diagrams/quickStyle23.xml" ContentType="application/vnd.openxmlformats-officedocument.drawingml.diagramStyle+xml"/>
  <Override PartName="/ppt/diagrams/quickStyle24.xml" ContentType="application/vnd.openxmlformats-officedocument.drawingml.diagramStyle+xml"/>
  <Override PartName="/ppt/diagrams/quickStyle25.xml" ContentType="application/vnd.openxmlformats-officedocument.drawingml.diagramStyle+xml"/>
  <Override PartName="/ppt/diagrams/quickStyle26.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8" r:id="rId5"/>
    <p:sldId id="290" r:id="rId6"/>
    <p:sldId id="275" r:id="rId7"/>
    <p:sldId id="288" r:id="rId8"/>
    <p:sldId id="392" r:id="rId9"/>
    <p:sldId id="291" r:id="rId10"/>
    <p:sldId id="295" r:id="rId11"/>
    <p:sldId id="289" r:id="rId12"/>
    <p:sldId id="287" r:id="rId13"/>
    <p:sldId id="388" r:id="rId14"/>
    <p:sldId id="293" r:id="rId15"/>
    <p:sldId id="401" r:id="rId16"/>
    <p:sldId id="296" r:id="rId17"/>
  </p:sldIdLst>
  <p:sldSz cx="12192000" cy="6858000"/>
  <p:notesSz cx="6858000" cy="9144000"/>
  <p:embeddedFontLst>
    <p:embeddedFont>
      <p:font typeface="FuturaBookC" charset="-52"/>
      <p:regular r:id="rId21"/>
    </p:embeddedFont>
    <p:embeddedFont>
      <p:font typeface="等线" panose="02010600030101010101" pitchFamily="2" charset="-122"/>
      <p:regular r:id="rId22"/>
      <p:bold r:id="rId23"/>
    </p:embeddedFont>
    <p:embeddedFont>
      <p:font typeface="等线 Light" panose="02010600030101010101" pitchFamily="2" charset="-122"/>
      <p:regular r:id="rId24"/>
    </p:embeddedFont>
    <p:embeddedFont>
      <p:font typeface="黑体" panose="02010609060101010101" pitchFamily="49" charset="-122"/>
      <p:regular r:id="rId25"/>
    </p:embeddedFont>
    <p:embeddedFont>
      <p:font typeface="微软雅黑" panose="020B0503020204020204" pitchFamily="34" charset="-122"/>
      <p:regular r:id="rId26"/>
      <p:bold r:id="rId27"/>
    </p:embeddedFont>
  </p:embeddedFontLst>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D5EB"/>
    <a:srgbClr val="D64242"/>
    <a:srgbClr val="1C4885"/>
    <a:srgbClr val="20B3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809" autoAdjust="0"/>
    <p:restoredTop sz="94660"/>
  </p:normalViewPr>
  <p:slideViewPr>
    <p:cSldViewPr snapToGrid="0" showGuides="1">
      <p:cViewPr varScale="1">
        <p:scale>
          <a:sx n="108" d="100"/>
          <a:sy n="108" d="100"/>
        </p:scale>
        <p:origin x="492" y="102"/>
      </p:cViewPr>
      <p:guideLst>
        <p:guide orient="horz" pos="1226"/>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tags" Target="tags/tag2.xml"/><Relationship Id="rId27" Type="http://schemas.openxmlformats.org/officeDocument/2006/relationships/font" Target="fonts/font7.fntdata"/><Relationship Id="rId26" Type="http://schemas.openxmlformats.org/officeDocument/2006/relationships/font" Target="fonts/font6.fntdata"/><Relationship Id="rId25" Type="http://schemas.openxmlformats.org/officeDocument/2006/relationships/font" Target="fonts/font5.fntdata"/><Relationship Id="rId24" Type="http://schemas.openxmlformats.org/officeDocument/2006/relationships/font" Target="fonts/font4.fntdata"/><Relationship Id="rId23" Type="http://schemas.openxmlformats.org/officeDocument/2006/relationships/font" Target="fonts/font3.fntdata"/><Relationship Id="rId22" Type="http://schemas.openxmlformats.org/officeDocument/2006/relationships/font" Target="fonts/font2.fntdata"/><Relationship Id="rId21" Type="http://schemas.openxmlformats.org/officeDocument/2006/relationships/font" Target="fonts/font1.fntdata"/><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1EA55220-703C-42A0-862D-4053DC7B345A}" type="doc">
      <dgm:prSet csTypeId="urn:microsoft.com/office/officeart/2005/8/colors/accent1_4"/>
      <dgm:spPr/>
      <dgm:t>
        <a:bodyPr/>
        <a:p>
          <a:endParaRPr altLang="en-US"/>
        </a:p>
      </dgm:t>
    </dgm:pt>
    <dgm:pt modelId="{C32F5F2F-0300-40CB-B7A3-BA03D2FEF29F}">
      <dgm:prSet phldr="0" custT="1"/>
      <dgm:spPr/>
      <dgm:t>
        <a:bodyPr vert="horz" wrap="square"/>
        <a:p>
          <a:pPr>
            <a:lnSpc>
              <a:spcPct val="100000"/>
            </a:lnSpc>
            <a:spcBef>
              <a:spcPct val="0"/>
            </a:spcBef>
            <a:spcAft>
              <a:spcPct val="35000"/>
            </a:spcAft>
          </a:pPr>
          <a:r>
            <a:rPr lang="zh-CN" sz="2400" b="1" i="0" u="none" baseline="0">
              <a:rtl val="0"/>
            </a:rPr>
            <a:t>找</a:t>
          </a:r>
          <a:r>
            <a:rPr lang="zh-CN" sz="2400" b="1" i="0" u="none" baseline="0">
              <a:rtl val="0"/>
            </a:rPr>
            <a:t> </a:t>
          </a:r>
          <a:r>
            <a:rPr lang="zh-CN" sz="2400" b="1" i="0" u="none" baseline="0">
              <a:rtl val="0"/>
            </a:rPr>
            <a:t>靠 谱 队 友 </a:t>
          </a:r>
          <a:r>
            <a:rPr lang="zh-CN" sz="2400" b="1" i="0" u="none" baseline="0">
              <a:rtl val="0"/>
            </a:rPr>
            <a:t>（或 者 自 己 足 够 强）</a:t>
          </a:r>
          <a:r>
            <a:rPr lang="zh-CN" altLang="en-US" sz="2400" b="1" i="0" u="none" baseline="0">
              <a:rtl val="0"/>
            </a:rPr>
            <a:t/>
          </a:r>
          <a:endParaRPr lang="zh-CN" altLang="en-US" sz="2400" b="1" i="0" u="none" baseline="0">
            <a:rtl val="0"/>
          </a:endParaRPr>
        </a:p>
      </dgm:t>
    </dgm:pt>
    <dgm:pt modelId="{EFA392B2-18C7-401B-ACD8-A146488A3320}" cxnId="{4DFF583B-F410-44DA-80E0-FA4A8875F587}" type="parTrans">
      <dgm:prSet/>
      <dgm:spPr/>
    </dgm:pt>
    <dgm:pt modelId="{3BA3F22E-FD29-4102-B621-F16FFDBD9D70}" cxnId="{4DFF583B-F410-44DA-80E0-FA4A8875F587}" type="sibTrans">
      <dgm:prSet/>
      <dgm:spPr/>
    </dgm:pt>
    <dgm:pt modelId="{9D0879CA-D6A2-4438-A07D-BA682CBF5CC7}">
      <dgm:prSet phldr="0" custT="1"/>
      <dgm:spPr/>
      <dgm:t>
        <a:bodyPr vert="horz" wrap="square"/>
        <a:p>
          <a:pPr>
            <a:lnSpc>
              <a:spcPct val="100000"/>
            </a:lnSpc>
            <a:spcBef>
              <a:spcPct val="0"/>
            </a:spcBef>
            <a:spcAft>
              <a:spcPct val="20000"/>
            </a:spcAft>
          </a:pPr>
          <a:r>
            <a:rPr lang="zh-CN" sz="1600" i="0" u="none" baseline="0">
              <a:rtl val="0"/>
            </a:rPr>
            <a:t>技能互补，比如：</a:t>
          </a:r>
          <a:r>
            <a:rPr altLang="en-US" sz="1600"/>
            <a:t/>
          </a:r>
          <a:endParaRPr altLang="en-US" sz="1600"/>
        </a:p>
      </dgm:t>
    </dgm:pt>
    <dgm:pt modelId="{8D349009-7006-4594-8369-F5F2DA917ED2}" cxnId="{5BB3B25B-C8FC-4F1D-9345-84C951D1F8EA}" type="parTrans">
      <dgm:prSet/>
      <dgm:spPr/>
    </dgm:pt>
    <dgm:pt modelId="{7B2AD383-F053-42BA-BD2C-BC22D2CFA2A3}" cxnId="{5BB3B25B-C8FC-4F1D-9345-84C951D1F8EA}" type="sibTrans">
      <dgm:prSet/>
      <dgm:spPr/>
    </dgm:pt>
    <dgm:pt modelId="{34A330E5-7972-4D82-963A-F4EB1CFD67C0}">
      <dgm:prSet phldr="0" custT="1"/>
      <dgm:spPr/>
      <dgm:t>
        <a:bodyPr vert="horz" wrap="square"/>
        <a:p>
          <a:pPr>
            <a:lnSpc>
              <a:spcPct val="100000"/>
            </a:lnSpc>
            <a:spcBef>
              <a:spcPct val="0"/>
            </a:spcBef>
            <a:spcAft>
              <a:spcPct val="20000"/>
            </a:spcAft>
          </a:pPr>
          <a:r>
            <a:rPr lang="zh-CN" sz="1600" i="0" u="none" baseline="0">
              <a:rtl val="0"/>
            </a:rPr>
            <a:t>调度能力（把握项目进度和分工）</a:t>
          </a:r>
          <a:r>
            <a:rPr altLang="en-US" sz="1600"/>
            <a:t/>
          </a:r>
          <a:endParaRPr altLang="en-US" sz="1600"/>
        </a:p>
      </dgm:t>
    </dgm:pt>
    <dgm:pt modelId="{BE1725CB-53C6-4369-A402-499FD23070A7}" cxnId="{80148619-E936-452A-A7C2-8D005309CCB5}" type="parTrans">
      <dgm:prSet/>
      <dgm:spPr/>
    </dgm:pt>
    <dgm:pt modelId="{03835545-71AD-4B96-9ADE-D6DF609DCC53}" cxnId="{80148619-E936-452A-A7C2-8D005309CCB5}" type="sibTrans">
      <dgm:prSet/>
      <dgm:spPr/>
    </dgm:pt>
    <dgm:pt modelId="{F8041648-F90B-4A2B-B7C1-6BDD02DF0839}">
      <dgm:prSet phldr="0" custT="1"/>
      <dgm:spPr/>
      <dgm:t>
        <a:bodyPr vert="horz" wrap="square"/>
        <a:p>
          <a:pPr>
            <a:lnSpc>
              <a:spcPct val="100000"/>
            </a:lnSpc>
            <a:spcBef>
              <a:spcPct val="0"/>
            </a:spcBef>
            <a:spcAft>
              <a:spcPct val="20000"/>
            </a:spcAft>
          </a:pPr>
          <a:r>
            <a:rPr lang="zh-CN" sz="1600" i="0" u="none" baseline="0">
              <a:rtl val="0"/>
            </a:rPr>
            <a:t>工程能力（实现所需功能，不代表其他成员不需要）</a:t>
          </a:r>
          <a:r>
            <a:rPr altLang="en-US" sz="1600"/>
            <a:t/>
          </a:r>
          <a:endParaRPr altLang="en-US" sz="1600"/>
        </a:p>
      </dgm:t>
    </dgm:pt>
    <dgm:pt modelId="{C8E19453-29BA-4EBB-A30A-DC9BA5E16207}" cxnId="{0F84C223-CDA1-4CCE-B7F1-F58B63B927A2}" type="parTrans">
      <dgm:prSet/>
      <dgm:spPr/>
    </dgm:pt>
    <dgm:pt modelId="{CC7406A3-3C5D-4D5B-B110-8F1B5DE6AD4C}" cxnId="{0F84C223-CDA1-4CCE-B7F1-F58B63B927A2}" type="sibTrans">
      <dgm:prSet/>
      <dgm:spPr/>
    </dgm:pt>
    <dgm:pt modelId="{86CC68B3-02F4-4F83-8E83-92ED0A26ECA6}">
      <dgm:prSet phldr="0" custT="1"/>
      <dgm:spPr/>
      <dgm:t>
        <a:bodyPr vert="horz" wrap="square"/>
        <a:p>
          <a:pPr>
            <a:lnSpc>
              <a:spcPct val="100000"/>
            </a:lnSpc>
            <a:spcBef>
              <a:spcPct val="0"/>
            </a:spcBef>
            <a:spcAft>
              <a:spcPct val="20000"/>
            </a:spcAft>
          </a:pPr>
          <a:r>
            <a:rPr lang="zh-CN" sz="1600" b="1" i="0" u="none" baseline="0">
              <a:solidFill>
                <a:srgbClr val="C00000"/>
              </a:solidFill>
              <a:rtl val="0"/>
            </a:rPr>
            <a:t>表达能力（答辩）</a:t>
          </a:r>
          <a:r>
            <a:rPr altLang="en-US" sz="1600" b="1">
              <a:solidFill>
                <a:srgbClr val="C00000"/>
              </a:solidFill>
            </a:rPr>
            <a:t/>
          </a:r>
          <a:endParaRPr altLang="en-US" sz="1600" b="1">
            <a:solidFill>
              <a:srgbClr val="C00000"/>
            </a:solidFill>
          </a:endParaRPr>
        </a:p>
      </dgm:t>
    </dgm:pt>
    <dgm:pt modelId="{8F57DBD0-B89B-4F54-8250-AEA2318E3AB7}" cxnId="{192FE501-231E-4B47-AC73-4279BBAAFE11}" type="parTrans">
      <dgm:prSet/>
      <dgm:spPr/>
    </dgm:pt>
    <dgm:pt modelId="{5B290BAB-2A0F-4BA0-896E-CE6D1541338E}" cxnId="{192FE501-231E-4B47-AC73-4279BBAAFE11}" type="sibTrans">
      <dgm:prSet/>
      <dgm:spPr/>
    </dgm:pt>
    <dgm:pt modelId="{D2462A9B-37D9-4F7E-BE1C-2559F2CD3711}">
      <dgm:prSet phldr="0" custT="1"/>
      <dgm:spPr/>
      <dgm:t>
        <a:bodyPr vert="horz" wrap="square"/>
        <a:p>
          <a:pPr>
            <a:lnSpc>
              <a:spcPct val="100000"/>
            </a:lnSpc>
            <a:spcBef>
              <a:spcPct val="0"/>
            </a:spcBef>
            <a:spcAft>
              <a:spcPct val="20000"/>
            </a:spcAft>
          </a:pPr>
          <a:r>
            <a:rPr lang="zh-CN" sz="1600" i="0" u="none" baseline="0">
              <a:rtl val="0"/>
            </a:rPr>
            <a:t>写作能力（论文）</a:t>
          </a:r>
          <a:r>
            <a:rPr lang="zh-CN" altLang="en-US" sz="1600" i="0" u="none" baseline="0">
              <a:rtl val="0"/>
            </a:rPr>
            <a:t/>
          </a:r>
          <a:endParaRPr lang="zh-CN" altLang="en-US" sz="1600" i="0" u="none" baseline="0">
            <a:rtl val="0"/>
          </a:endParaRPr>
        </a:p>
      </dgm:t>
    </dgm:pt>
    <dgm:pt modelId="{3C242523-3826-4C09-8BDF-1B3054C2A5B6}" cxnId="{B265B1F2-7F26-4D3C-8EF7-03A1D29911E0}" type="parTrans">
      <dgm:prSet/>
      <dgm:spPr/>
    </dgm:pt>
    <dgm:pt modelId="{2CC6FBEB-7C77-45A1-9FED-28F185D8F301}" cxnId="{B265B1F2-7F26-4D3C-8EF7-03A1D29911E0}" type="sibTrans">
      <dgm:prSet/>
      <dgm:spPr/>
    </dgm:pt>
    <dgm:pt modelId="{D1975B67-909B-42AD-AA74-A5BA6B72137D}" type="pres">
      <dgm:prSet presAssocID="{1EA55220-703C-42A0-862D-4053DC7B345A}" presName="linear" presStyleCnt="0">
        <dgm:presLayoutVars>
          <dgm:animLvl val="lvl"/>
          <dgm:resizeHandles val="exact"/>
        </dgm:presLayoutVars>
      </dgm:prSet>
      <dgm:spPr/>
    </dgm:pt>
    <dgm:pt modelId="{BF173D47-C60D-497C-9369-95D2B99012A4}" type="pres">
      <dgm:prSet presAssocID="{C32F5F2F-0300-40CB-B7A3-BA03D2FEF29F}" presName="parentText" presStyleLbl="node1" presStyleIdx="0" presStyleCnt="1">
        <dgm:presLayoutVars>
          <dgm:chMax val="0"/>
          <dgm:bulletEnabled val="1"/>
        </dgm:presLayoutVars>
      </dgm:prSet>
      <dgm:spPr/>
    </dgm:pt>
    <dgm:pt modelId="{4432CE22-4490-4916-A54A-005EC6E88256}" type="pres">
      <dgm:prSet presAssocID="{C32F5F2F-0300-40CB-B7A3-BA03D2FEF29F}" presName="childText" presStyleLbl="revTx" presStyleIdx="0" presStyleCnt="1">
        <dgm:presLayoutVars>
          <dgm:bulletEnabled val="1"/>
        </dgm:presLayoutVars>
      </dgm:prSet>
      <dgm:spPr/>
    </dgm:pt>
  </dgm:ptLst>
  <dgm:cxnLst>
    <dgm:cxn modelId="{4DFF583B-F410-44DA-80E0-FA4A8875F587}" srcId="{1EA55220-703C-42A0-862D-4053DC7B345A}" destId="{C32F5F2F-0300-40CB-B7A3-BA03D2FEF29F}" srcOrd="0" destOrd="0" parTransId="{EFA392B2-18C7-401B-ACD8-A146488A3320}" sibTransId="{3BA3F22E-FD29-4102-B621-F16FFDBD9D70}"/>
    <dgm:cxn modelId="{5BB3B25B-C8FC-4F1D-9345-84C951D1F8EA}" srcId="{C32F5F2F-0300-40CB-B7A3-BA03D2FEF29F}" destId="{9D0879CA-D6A2-4438-A07D-BA682CBF5CC7}" srcOrd="0" destOrd="0" parTransId="{8D349009-7006-4594-8369-F5F2DA917ED2}" sibTransId="{7B2AD383-F053-42BA-BD2C-BC22D2CFA2A3}"/>
    <dgm:cxn modelId="{80148619-E936-452A-A7C2-8D005309CCB5}" srcId="{9D0879CA-D6A2-4438-A07D-BA682CBF5CC7}" destId="{34A330E5-7972-4D82-963A-F4EB1CFD67C0}" srcOrd="0" destOrd="0" parTransId="{BE1725CB-53C6-4369-A402-499FD23070A7}" sibTransId="{03835545-71AD-4B96-9ADE-D6DF609DCC53}"/>
    <dgm:cxn modelId="{0F84C223-CDA1-4CCE-B7F1-F58B63B927A2}" srcId="{9D0879CA-D6A2-4438-A07D-BA682CBF5CC7}" destId="{F8041648-F90B-4A2B-B7C1-6BDD02DF0839}" srcOrd="1" destOrd="0" parTransId="{C8E19453-29BA-4EBB-A30A-DC9BA5E16207}" sibTransId="{CC7406A3-3C5D-4D5B-B110-8F1B5DE6AD4C}"/>
    <dgm:cxn modelId="{192FE501-231E-4B47-AC73-4279BBAAFE11}" srcId="{9D0879CA-D6A2-4438-A07D-BA682CBF5CC7}" destId="{86CC68B3-02F4-4F83-8E83-92ED0A26ECA6}" srcOrd="2" destOrd="0" parTransId="{8F57DBD0-B89B-4F54-8250-AEA2318E3AB7}" sibTransId="{5B290BAB-2A0F-4BA0-896E-CE6D1541338E}"/>
    <dgm:cxn modelId="{B265B1F2-7F26-4D3C-8EF7-03A1D29911E0}" srcId="{9D0879CA-D6A2-4438-A07D-BA682CBF5CC7}" destId="{D2462A9B-37D9-4F7E-BE1C-2559F2CD3711}" srcOrd="3" destOrd="0" parTransId="{3C242523-3826-4C09-8BDF-1B3054C2A5B6}" sibTransId="{2CC6FBEB-7C77-45A1-9FED-28F185D8F301}"/>
    <dgm:cxn modelId="{EA512981-EDE3-4AAA-A6E3-0E3A5E991EE7}" type="presOf" srcId="{1EA55220-703C-42A0-862D-4053DC7B345A}" destId="{D1975B67-909B-42AD-AA74-A5BA6B72137D}" srcOrd="0" destOrd="0" presId="urn:microsoft.com/office/officeart/2005/8/layout/vList2"/>
    <dgm:cxn modelId="{DDE1F49F-666A-4958-97A4-0407F6A8ED3B}" type="presParOf" srcId="{D1975B67-909B-42AD-AA74-A5BA6B72137D}" destId="{BF173D47-C60D-497C-9369-95D2B99012A4}" srcOrd="0" destOrd="0" presId="urn:microsoft.com/office/officeart/2005/8/layout/vList2"/>
    <dgm:cxn modelId="{4130B2C2-32DD-4085-8A74-4976A1DF6D2B}" type="presOf" srcId="{C32F5F2F-0300-40CB-B7A3-BA03D2FEF29F}" destId="{BF173D47-C60D-497C-9369-95D2B99012A4}" srcOrd="0" destOrd="0" presId="urn:microsoft.com/office/officeart/2005/8/layout/vList2"/>
    <dgm:cxn modelId="{118C0E0E-6FAE-4981-9C65-15BA0BDD6444}" type="presParOf" srcId="{D1975B67-909B-42AD-AA74-A5BA6B72137D}" destId="{4432CE22-4490-4916-A54A-005EC6E88256}" srcOrd="1" destOrd="0" presId="urn:microsoft.com/office/officeart/2005/8/layout/vList2"/>
    <dgm:cxn modelId="{BD065F15-16E3-4CAE-8B64-BFFA19433023}" type="presOf" srcId="{9D0879CA-D6A2-4438-A07D-BA682CBF5CC7}" destId="{4432CE22-4490-4916-A54A-005EC6E88256}" srcOrd="0" destOrd="0" presId="urn:microsoft.com/office/officeart/2005/8/layout/vList2"/>
    <dgm:cxn modelId="{A50693BE-BAFB-4ED3-900D-D3F1768370C6}" type="presOf" srcId="{34A330E5-7972-4D82-963A-F4EB1CFD67C0}" destId="{4432CE22-4490-4916-A54A-005EC6E88256}" srcOrd="0" destOrd="1" presId="urn:microsoft.com/office/officeart/2005/8/layout/vList2"/>
    <dgm:cxn modelId="{AC266411-6365-4D7A-8FF4-5C4E1A901BA2}" type="presOf" srcId="{F8041648-F90B-4A2B-B7C1-6BDD02DF0839}" destId="{4432CE22-4490-4916-A54A-005EC6E88256}" srcOrd="0" destOrd="2" presId="urn:microsoft.com/office/officeart/2005/8/layout/vList2"/>
    <dgm:cxn modelId="{5D35B6F6-947B-4211-9F30-DB1667486378}" type="presOf" srcId="{86CC68B3-02F4-4F83-8E83-92ED0A26ECA6}" destId="{4432CE22-4490-4916-A54A-005EC6E88256}" srcOrd="0" destOrd="3" presId="urn:microsoft.com/office/officeart/2005/8/layout/vList2"/>
    <dgm:cxn modelId="{F3E95E41-F30A-42A6-8003-2A1D2BBFF3FA}" type="presOf" srcId="{D2462A9B-37D9-4F7E-BE1C-2559F2CD3711}" destId="{4432CE22-4490-4916-A54A-005EC6E88256}" srcOrd="0" destOrd="4" presId="urn:microsoft.com/office/officeart/2005/8/layout/vList2"/>
  </dgm:cxnLst>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7A7A7DF-8F27-4AAE-92BC-8A50353B2FE9}" type="doc">
      <dgm:prSet csTypeId="urn:microsoft.com/office/officeart/2005/8/colors/accent1_4"/>
      <dgm:spPr/>
      <dgm:t>
        <a:bodyPr/>
        <a:p>
          <a:endParaRPr altLang="en-US"/>
        </a:p>
      </dgm:t>
    </dgm:pt>
    <dgm:pt modelId="{3EC379A1-AA1A-4341-93B7-7367CB691CAE}">
      <dgm:prSet phldr="0" custT="0"/>
      <dgm:spPr/>
      <dgm:t>
        <a:bodyPr vert="horz" wrap="square"/>
        <a:p>
          <a:pPr>
            <a:lnSpc>
              <a:spcPct val="100000"/>
            </a:lnSpc>
            <a:spcBef>
              <a:spcPct val="0"/>
            </a:spcBef>
            <a:spcAft>
              <a:spcPct val="35000"/>
            </a:spcAft>
          </a:pPr>
          <a:r>
            <a:rPr lang="zh-CN" b="1" i="0" u="none" baseline="0">
              <a:rtl val="0"/>
            </a:rPr>
            <a:t>尽己所能在</a:t>
          </a:r>
          <a:r>
            <a:rPr lang="zh-CN" b="1" i="0" u="none" baseline="0">
              <a:solidFill>
                <a:srgbClr val="FF0000"/>
              </a:solidFill>
              <a:rtl val="0"/>
            </a:rPr>
            <a:t>创新点</a:t>
          </a:r>
          <a:r>
            <a:rPr lang="zh-CN" b="1" i="0" u="none" baseline="0">
              <a:rtl val="0"/>
            </a:rPr>
            <a:t>上做文章，同时突出</a:t>
          </a:r>
          <a:r>
            <a:rPr lang="zh-CN" b="1" i="0" u="none" baseline="0">
              <a:solidFill>
                <a:srgbClr val="FF0000"/>
              </a:solidFill>
              <a:rtl val="0"/>
            </a:rPr>
            <a:t>工作量</a:t>
          </a:r>
          <a:r>
            <a:rPr lang="zh-CN" altLang="en-US" b="1" i="0" u="none" baseline="0">
              <a:solidFill>
                <a:srgbClr val="FF0000"/>
              </a:solidFill>
              <a:rtl val="0"/>
            </a:rPr>
            <a:t/>
          </a:r>
          <a:endParaRPr lang="zh-CN" altLang="en-US" b="1" i="0" u="none" baseline="0">
            <a:solidFill>
              <a:srgbClr val="FF0000"/>
            </a:solidFill>
            <a:rtl val="0"/>
          </a:endParaRPr>
        </a:p>
      </dgm:t>
    </dgm:pt>
    <dgm:pt modelId="{1B3E4CF5-011F-4305-AD9F-3CFFA3B033CE}" cxnId="{E29485AD-5B2E-4797-9AF5-F83F62F864C8}" type="parTrans">
      <dgm:prSet/>
      <dgm:spPr/>
    </dgm:pt>
    <dgm:pt modelId="{B0D55E17-B572-4FE7-8C9E-6F246A6F3968}" cxnId="{E29485AD-5B2E-4797-9AF5-F83F62F864C8}" type="sibTrans">
      <dgm:prSet/>
      <dgm:spPr/>
    </dgm:pt>
    <dgm:pt modelId="{9FE89890-6404-4AF5-A9C3-803948946BB2}" type="pres">
      <dgm:prSet presAssocID="{37A7A7DF-8F27-4AAE-92BC-8A50353B2FE9}" presName="diagram" presStyleCnt="0">
        <dgm:presLayoutVars>
          <dgm:dir/>
          <dgm:resizeHandles val="exact"/>
        </dgm:presLayoutVars>
      </dgm:prSet>
      <dgm:spPr/>
    </dgm:pt>
    <dgm:pt modelId="{04299AD8-4FAF-4BAF-89A6-7852C7FE6A22}" type="pres">
      <dgm:prSet presAssocID="{3EC379A1-AA1A-4341-93B7-7367CB691CAE}" presName="node" presStyleLbl="node1" presStyleIdx="0" presStyleCnt="1" custScaleX="412277">
        <dgm:presLayoutVars>
          <dgm:bulletEnabled val="1"/>
        </dgm:presLayoutVars>
      </dgm:prSet>
      <dgm:spPr/>
    </dgm:pt>
  </dgm:ptLst>
  <dgm:cxnLst>
    <dgm:cxn modelId="{E29485AD-5B2E-4797-9AF5-F83F62F864C8}" srcId="{37A7A7DF-8F27-4AAE-92BC-8A50353B2FE9}" destId="{3EC379A1-AA1A-4341-93B7-7367CB691CAE}" srcOrd="0" destOrd="0" parTransId="{1B3E4CF5-011F-4305-AD9F-3CFFA3B033CE}" sibTransId="{B0D55E17-B572-4FE7-8C9E-6F246A6F3968}"/>
    <dgm:cxn modelId="{FF2BD70C-7D56-4C75-A8F3-119FCA87A6AC}" type="presOf" srcId="{37A7A7DF-8F27-4AAE-92BC-8A50353B2FE9}" destId="{9FE89890-6404-4AF5-A9C3-803948946BB2}" srcOrd="0" destOrd="0" presId="urn:microsoft.com/office/officeart/2005/8/layout/default"/>
    <dgm:cxn modelId="{A5372471-7D16-4EB5-88B5-0597DE1DA5EC}" type="presParOf" srcId="{9FE89890-6404-4AF5-A9C3-803948946BB2}" destId="{04299AD8-4FAF-4BAF-89A6-7852C7FE6A22}" srcOrd="0" destOrd="0" presId="urn:microsoft.com/office/officeart/2005/8/layout/default"/>
    <dgm:cxn modelId="{A8CBBD80-CB8E-4571-AD83-BD028BBA7816}" type="presOf" srcId="{3EC379A1-AA1A-4341-93B7-7367CB691CAE}" destId="{04299AD8-4FAF-4BAF-89A6-7852C7FE6A22}" srcOrd="0" destOrd="0" presId="urn:microsoft.com/office/officeart/2005/8/layout/default"/>
  </dgm:cxnLst>
  <dgm:extLst>
    <a:ext uri="http://schemas.microsoft.com/office/drawing/2008/diagram">
      <dsp:dataModelExt xmlns:dsp="http://schemas.microsoft.com/office/drawing/2008/diagram" relId="rId3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76D2EE3-7A63-482C-8C65-81985EE84FDE}" type="doc">
      <dgm:prSet csTypeId="urn:microsoft.com/office/officeart/2005/8/colors/accent1_4"/>
      <dgm:spPr/>
      <dgm:t>
        <a:bodyPr/>
        <a:p>
          <a:endParaRPr altLang="en-US"/>
        </a:p>
      </dgm:t>
    </dgm:pt>
    <dgm:pt modelId="{5FB55FE7-D1D9-4793-97E8-B58B040DD28C}">
      <dgm:prSet/>
      <dgm:spPr/>
      <dgm:t>
        <a:bodyPr/>
        <a:p>
          <a:r>
            <a:rPr lang="zh-CN" b="1" i="0" u="none" baseline="0">
              <a:rtl val="0"/>
            </a:rPr>
            <a:t>开题的评分占比不高，不要太在意开题的评级</a:t>
          </a:r>
          <a:endParaRPr altLang="en-US"/>
        </a:p>
      </dgm:t>
    </dgm:pt>
    <dgm:pt modelId="{C5F36FBF-D521-47A2-991D-EDC072216391}" cxnId="{379CE2B9-88CA-490F-8074-42AE3DD2FD81}" type="parTrans">
      <dgm:prSet/>
      <dgm:spPr/>
    </dgm:pt>
    <dgm:pt modelId="{BAF73978-8035-4BCD-A9C1-E6ED785A86CA}" cxnId="{379CE2B9-88CA-490F-8074-42AE3DD2FD81}" type="sibTrans">
      <dgm:prSet/>
      <dgm:spPr/>
    </dgm:pt>
    <dgm:pt modelId="{CD4539D2-520A-409E-AC9E-CB0F56BB5C6F}" type="pres">
      <dgm:prSet presAssocID="{076D2EE3-7A63-482C-8C65-81985EE84FDE}" presName="diagram" presStyleCnt="0">
        <dgm:presLayoutVars>
          <dgm:dir/>
          <dgm:resizeHandles val="exact"/>
        </dgm:presLayoutVars>
      </dgm:prSet>
      <dgm:spPr/>
    </dgm:pt>
    <dgm:pt modelId="{691BDA11-3763-4454-B56A-5580DD50A98C}" type="pres">
      <dgm:prSet presAssocID="{5FB55FE7-D1D9-4793-97E8-B58B040DD28C}" presName="node" presStyleLbl="node1" presStyleIdx="0" presStyleCnt="1" custScaleX="413677">
        <dgm:presLayoutVars>
          <dgm:bulletEnabled val="1"/>
        </dgm:presLayoutVars>
      </dgm:prSet>
      <dgm:spPr/>
    </dgm:pt>
  </dgm:ptLst>
  <dgm:cxnLst>
    <dgm:cxn modelId="{379CE2B9-88CA-490F-8074-42AE3DD2FD81}" srcId="{076D2EE3-7A63-482C-8C65-81985EE84FDE}" destId="{5FB55FE7-D1D9-4793-97E8-B58B040DD28C}" srcOrd="0" destOrd="0" parTransId="{C5F36FBF-D521-47A2-991D-EDC072216391}" sibTransId="{BAF73978-8035-4BCD-A9C1-E6ED785A86CA}"/>
    <dgm:cxn modelId="{0EE5EC52-B1AE-47FC-B023-4EB420D5AEEC}" type="presOf" srcId="{076D2EE3-7A63-482C-8C65-81985EE84FDE}" destId="{CD4539D2-520A-409E-AC9E-CB0F56BB5C6F}" srcOrd="0" destOrd="0" presId="urn:microsoft.com/office/officeart/2005/8/layout/default"/>
    <dgm:cxn modelId="{361140AF-4859-4EE6-9226-9CECD60AC3BE}" type="presParOf" srcId="{CD4539D2-520A-409E-AC9E-CB0F56BB5C6F}" destId="{691BDA11-3763-4454-B56A-5580DD50A98C}" srcOrd="0" destOrd="0" presId="urn:microsoft.com/office/officeart/2005/8/layout/default"/>
    <dgm:cxn modelId="{9A83B6C7-3DDB-40D0-BB3E-30A694CB662C}" type="presOf" srcId="{5FB55FE7-D1D9-4793-97E8-B58B040DD28C}" destId="{691BDA11-3763-4454-B56A-5580DD50A98C}" srcOrd="0" destOrd="0" presId="urn:microsoft.com/office/officeart/2005/8/layout/default"/>
  </dgm:cxnLst>
  <dgm:extLst>
    <a:ext uri="http://schemas.microsoft.com/office/drawing/2008/diagram">
      <dsp:dataModelExt xmlns:dsp="http://schemas.microsoft.com/office/drawing/2008/diagram" relId="rId41"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60687F7-38AB-49ED-97C9-5084085173C4}" type="doc">
      <dgm:prSet csTypeId="urn:microsoft.com/office/officeart/2005/8/colors/accent1_4"/>
      <dgm:spPr/>
      <dgm:t>
        <a:bodyPr/>
        <a:p>
          <a:endParaRPr altLang="en-US"/>
        </a:p>
      </dgm:t>
    </dgm:pt>
    <dgm:pt modelId="{7AACFD92-5537-48F2-88A7-A067A14D9310}">
      <dgm:prSet phldr="0" custT="1"/>
      <dgm:spPr/>
      <dgm:t>
        <a:bodyPr vert="horz" wrap="square"/>
        <a:p>
          <a:pPr>
            <a:lnSpc>
              <a:spcPct val="100000"/>
            </a:lnSpc>
            <a:spcBef>
              <a:spcPct val="0"/>
            </a:spcBef>
            <a:spcAft>
              <a:spcPct val="35000"/>
            </a:spcAft>
          </a:pPr>
          <a:r>
            <a:rPr lang="zh-CN" sz="2400" b="1" i="0" u="none" baseline="0">
              <a:rtl val="0"/>
            </a:rPr>
            <a:t>前情回顾</a:t>
          </a:r>
          <a:r>
            <a:rPr lang="zh-CN" altLang="en-US" sz="2400" b="1" i="0" u="none" baseline="0">
              <a:rtl val="0"/>
            </a:rPr>
            <a:t/>
          </a:r>
          <a:endParaRPr lang="zh-CN" altLang="en-US" sz="2400" b="1" i="0" u="none" baseline="0">
            <a:rtl val="0"/>
          </a:endParaRPr>
        </a:p>
      </dgm:t>
    </dgm:pt>
    <dgm:pt modelId="{050956A0-F3E0-4C45-B56A-C18D2C07BE4C}" cxnId="{DC6762AA-00D0-432C-A6C4-D78F63262B81}" type="parTrans">
      <dgm:prSet/>
      <dgm:spPr/>
    </dgm:pt>
    <dgm:pt modelId="{2FAFA2BC-FD76-47A5-AE06-DA42D545FA46}" cxnId="{DC6762AA-00D0-432C-A6C4-D78F63262B81}" type="sibTrans">
      <dgm:prSet/>
      <dgm:spPr/>
    </dgm:pt>
    <dgm:pt modelId="{4FEB447E-D38C-43BF-9BAE-03DF9A808FB7}">
      <dgm:prSet phldr="0" custT="1"/>
      <dgm:spPr/>
      <dgm:t>
        <a:bodyPr vert="horz" wrap="square"/>
        <a:p>
          <a:pPr>
            <a:lnSpc>
              <a:spcPct val="100000"/>
            </a:lnSpc>
            <a:spcBef>
              <a:spcPct val="0"/>
            </a:spcBef>
            <a:spcAft>
              <a:spcPct val="20000"/>
            </a:spcAft>
          </a:pPr>
          <a:r>
            <a:rPr lang="zh-CN" sz="1800" i="0" u="none" baseline="0">
              <a:ea typeface="+mn-lt"/>
              <a:rtl val="0"/>
            </a:rPr>
            <a:t>开题的前几部分</a:t>
          </a:r>
          <a:r>
            <a:rPr altLang="en-US" sz="1800">
              <a:ea typeface="+mn-lt"/>
            </a:rPr>
            <a:t/>
          </a:r>
          <a:endParaRPr altLang="en-US" sz="1800">
            <a:ea typeface="+mn-lt"/>
          </a:endParaRPr>
        </a:p>
      </dgm:t>
    </dgm:pt>
    <dgm:pt modelId="{C690638F-70FF-4B42-B66B-156A7CD5840F}" cxnId="{3216154D-13AF-479B-960E-DBF9100BE5A0}" type="parTrans">
      <dgm:prSet/>
      <dgm:spPr/>
    </dgm:pt>
    <dgm:pt modelId="{F49B8EFC-FBCE-41A8-A00B-CB4EC6981B7A}" cxnId="{3216154D-13AF-479B-960E-DBF9100BE5A0}" type="sibTrans">
      <dgm:prSet/>
      <dgm:spPr/>
    </dgm:pt>
    <dgm:pt modelId="{5DA9B02C-A4BB-405A-8819-6397171EF765}">
      <dgm:prSet phldr="0" custT="1"/>
      <dgm:spPr/>
      <dgm:t>
        <a:bodyPr vert="horz" wrap="square"/>
        <a:p>
          <a:pPr>
            <a:lnSpc>
              <a:spcPct val="100000"/>
            </a:lnSpc>
            <a:spcBef>
              <a:spcPct val="0"/>
            </a:spcBef>
            <a:spcAft>
              <a:spcPct val="20000"/>
            </a:spcAft>
          </a:pPr>
          <a:r>
            <a:rPr altLang="en-US" sz="1800">
              <a:ea typeface="+mn-lt"/>
            </a:rPr>
            <a:t/>
          </a:r>
          <a:endParaRPr altLang="en-US" sz="1800">
            <a:ea typeface="+mn-lt"/>
          </a:endParaRPr>
        </a:p>
      </dgm:t>
    </dgm:pt>
    <dgm:pt modelId="{F1CA2431-74EB-4757-B7BC-AB40BE7C1016}" cxnId="{D17E1503-37AB-4E08-A15B-CBF83AD642EE}" type="parTrans">
      <dgm:prSet/>
      <dgm:spPr/>
    </dgm:pt>
    <dgm:pt modelId="{FC1C3A86-CA6D-49FA-BB16-9DCE2A74F310}" cxnId="{D17E1503-37AB-4E08-A15B-CBF83AD642EE}" type="sibTrans">
      <dgm:prSet/>
      <dgm:spPr/>
    </dgm:pt>
    <dgm:pt modelId="{4C741145-E69F-47AE-9F4B-BB7FE987D620}" type="pres">
      <dgm:prSet presAssocID="{B60687F7-38AB-49ED-97C9-5084085173C4}" presName="linear" presStyleCnt="0">
        <dgm:presLayoutVars>
          <dgm:animLvl val="lvl"/>
          <dgm:resizeHandles val="exact"/>
        </dgm:presLayoutVars>
      </dgm:prSet>
      <dgm:spPr/>
    </dgm:pt>
    <dgm:pt modelId="{26286B07-1E10-4EEF-BB5D-2541CE35353E}" type="pres">
      <dgm:prSet presAssocID="{7AACFD92-5537-48F2-88A7-A067A14D9310}" presName="parentText" presStyleLbl="node1" presStyleIdx="0" presStyleCnt="1">
        <dgm:presLayoutVars>
          <dgm:chMax val="0"/>
          <dgm:bulletEnabled val="1"/>
        </dgm:presLayoutVars>
      </dgm:prSet>
      <dgm:spPr/>
    </dgm:pt>
    <dgm:pt modelId="{E2550C9F-CF89-40C8-9CF6-F4E36AF197C3}" type="pres">
      <dgm:prSet presAssocID="{7AACFD92-5537-48F2-88A7-A067A14D9310}" presName="childText" presStyleLbl="revTx" presStyleIdx="0" presStyleCnt="1">
        <dgm:presLayoutVars>
          <dgm:bulletEnabled val="1"/>
        </dgm:presLayoutVars>
      </dgm:prSet>
      <dgm:spPr/>
    </dgm:pt>
  </dgm:ptLst>
  <dgm:cxnLst>
    <dgm:cxn modelId="{DC6762AA-00D0-432C-A6C4-D78F63262B81}" srcId="{B60687F7-38AB-49ED-97C9-5084085173C4}" destId="{7AACFD92-5537-48F2-88A7-A067A14D9310}" srcOrd="0" destOrd="0" parTransId="{050956A0-F3E0-4C45-B56A-C18D2C07BE4C}" sibTransId="{2FAFA2BC-FD76-47A5-AE06-DA42D545FA46}"/>
    <dgm:cxn modelId="{3216154D-13AF-479B-960E-DBF9100BE5A0}" srcId="{7AACFD92-5537-48F2-88A7-A067A14D9310}" destId="{4FEB447E-D38C-43BF-9BAE-03DF9A808FB7}" srcOrd="0" destOrd="0" parTransId="{C690638F-70FF-4B42-B66B-156A7CD5840F}" sibTransId="{F49B8EFC-FBCE-41A8-A00B-CB4EC6981B7A}"/>
    <dgm:cxn modelId="{D17E1503-37AB-4E08-A15B-CBF83AD642EE}" srcId="{7AACFD92-5537-48F2-88A7-A067A14D9310}" destId="{5DA9B02C-A4BB-405A-8819-6397171EF765}" srcOrd="1" destOrd="0" parTransId="{F1CA2431-74EB-4757-B7BC-AB40BE7C1016}" sibTransId="{FC1C3A86-CA6D-49FA-BB16-9DCE2A74F310}"/>
    <dgm:cxn modelId="{A3AB0F6F-9D26-4C56-8415-F93DB596A82D}" type="presOf" srcId="{B60687F7-38AB-49ED-97C9-5084085173C4}" destId="{4C741145-E69F-47AE-9F4B-BB7FE987D620}" srcOrd="0" destOrd="0" presId="urn:microsoft.com/office/officeart/2005/8/layout/vList2"/>
    <dgm:cxn modelId="{41643C6B-A4E7-49C7-AEE5-3042CC4DD6AA}" type="presParOf" srcId="{4C741145-E69F-47AE-9F4B-BB7FE987D620}" destId="{26286B07-1E10-4EEF-BB5D-2541CE35353E}" srcOrd="0" destOrd="0" presId="urn:microsoft.com/office/officeart/2005/8/layout/vList2"/>
    <dgm:cxn modelId="{E61C4DA2-F7B8-4EB3-9895-3B69DBC848D2}" type="presOf" srcId="{7AACFD92-5537-48F2-88A7-A067A14D9310}" destId="{26286B07-1E10-4EEF-BB5D-2541CE35353E}" srcOrd="0" destOrd="0" presId="urn:microsoft.com/office/officeart/2005/8/layout/vList2"/>
    <dgm:cxn modelId="{C79D3211-F9EE-4655-A331-6C8C2EF01679}" type="presParOf" srcId="{4C741145-E69F-47AE-9F4B-BB7FE987D620}" destId="{E2550C9F-CF89-40C8-9CF6-F4E36AF197C3}" srcOrd="1" destOrd="0" presId="urn:microsoft.com/office/officeart/2005/8/layout/vList2"/>
    <dgm:cxn modelId="{E562133B-00A4-4DBE-83BA-BB0D209F8B4C}" type="presOf" srcId="{4FEB447E-D38C-43BF-9BAE-03DF9A808FB7}" destId="{E2550C9F-CF89-40C8-9CF6-F4E36AF197C3}" srcOrd="0" destOrd="0" presId="urn:microsoft.com/office/officeart/2005/8/layout/vList2"/>
    <dgm:cxn modelId="{FF0B1DEF-18CC-42F4-AFE9-B9672AFAE2B2}" type="presOf" srcId="{5DA9B02C-A4BB-405A-8819-6397171EF765}" destId="{E2550C9F-CF89-40C8-9CF6-F4E36AF197C3}" srcOrd="0" destOrd="1" presId="urn:microsoft.com/office/officeart/2005/8/layout/vList2"/>
  </dgm:cxnLst>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1C998F7E-B0B8-4888-86BF-9AC02B290DFC}" type="doc">
      <dgm:prSet csTypeId="urn:microsoft.com/office/officeart/2005/8/colors/accent1_4"/>
      <dgm:spPr/>
      <dgm:t>
        <a:bodyPr/>
        <a:p>
          <a:endParaRPr altLang="en-US"/>
        </a:p>
      </dgm:t>
    </dgm:pt>
    <dgm:pt modelId="{B9E573B2-2F33-4521-AC7B-ECA97CC6CE76}">
      <dgm:prSet phldr="0" custT="1"/>
      <dgm:spPr/>
      <dgm:t>
        <a:bodyPr vert="horz" wrap="square"/>
        <a:p>
          <a:pPr>
            <a:lnSpc>
              <a:spcPct val="100000"/>
            </a:lnSpc>
            <a:spcBef>
              <a:spcPct val="0"/>
            </a:spcBef>
            <a:spcAft>
              <a:spcPct val="35000"/>
            </a:spcAft>
          </a:pPr>
          <a:r>
            <a:rPr lang="zh-CN" sz="2400" b="1" i="0" u="none" baseline="0">
              <a:rtl val="0"/>
            </a:rPr>
            <a:t>具体研究方案、创新点</a:t>
          </a:r>
          <a:r>
            <a:rPr lang="zh-CN" altLang="en-US" sz="2400" b="1" i="0" u="none" baseline="0">
              <a:rtl val="0"/>
            </a:rPr>
            <a:t/>
          </a:r>
          <a:endParaRPr lang="zh-CN" altLang="en-US" sz="2400" b="1" i="0" u="none" baseline="0">
            <a:rtl val="0"/>
          </a:endParaRPr>
        </a:p>
      </dgm:t>
    </dgm:pt>
    <dgm:pt modelId="{4140B64C-971F-4045-B880-CC5EC462CFD3}" cxnId="{6E30E2B4-415F-49CD-916B-D5B5707B2CC6}" type="parTrans">
      <dgm:prSet/>
      <dgm:spPr/>
    </dgm:pt>
    <dgm:pt modelId="{BE19E320-5761-4D7F-BC2D-9BB3680DD3C8}" cxnId="{6E30E2B4-415F-49CD-916B-D5B5707B2CC6}" type="sibTrans">
      <dgm:prSet/>
      <dgm:spPr/>
    </dgm:pt>
    <dgm:pt modelId="{9E83CBE2-6CFE-4EFC-9151-57FD1E6D1F29}">
      <dgm:prSet phldr="0" custT="1"/>
      <dgm:spPr/>
      <dgm:t>
        <a:bodyPr vert="horz" wrap="square"/>
        <a:p>
          <a:pPr>
            <a:lnSpc>
              <a:spcPct val="100000"/>
            </a:lnSpc>
            <a:spcBef>
              <a:spcPct val="0"/>
            </a:spcBef>
            <a:spcAft>
              <a:spcPct val="20000"/>
            </a:spcAft>
          </a:pPr>
          <a:r>
            <a:rPr lang="zh-CN" sz="1800" i="0" u="none" baseline="0">
              <a:ea typeface="+mn-lt"/>
              <a:cs typeface="+mn-lt"/>
              <a:rtl val="0"/>
            </a:rPr>
            <a:t>需要一个具体的流程图</a:t>
          </a:r>
          <a:r>
            <a:rPr altLang="en-US" sz="1800">
              <a:ea typeface="+mn-lt"/>
              <a:cs typeface="+mn-lt"/>
            </a:rPr>
            <a:t/>
          </a:r>
          <a:endParaRPr altLang="en-US" sz="1800">
            <a:ea typeface="+mn-lt"/>
            <a:cs typeface="+mn-lt"/>
          </a:endParaRPr>
        </a:p>
      </dgm:t>
    </dgm:pt>
    <dgm:pt modelId="{9DDC9AB3-829C-4105-A780-880FA1802CF0}" cxnId="{AD8DD69F-48B7-436F-A9D3-55B4E43C62A7}" type="parTrans">
      <dgm:prSet/>
      <dgm:spPr/>
    </dgm:pt>
    <dgm:pt modelId="{882271B1-7EE7-4B19-AEEC-DB6503D530AF}" cxnId="{AD8DD69F-48B7-436F-A9D3-55B4E43C62A7}" type="sibTrans">
      <dgm:prSet/>
      <dgm:spPr/>
    </dgm:pt>
    <dgm:pt modelId="{81A31DA1-1D1E-4CAF-9CD1-D17D2F55861F}">
      <dgm:prSet phldr="0" custT="1"/>
      <dgm:spPr/>
      <dgm:t>
        <a:bodyPr vert="horz" wrap="square"/>
        <a:p>
          <a:pPr>
            <a:lnSpc>
              <a:spcPct val="100000"/>
            </a:lnSpc>
            <a:spcBef>
              <a:spcPct val="0"/>
            </a:spcBef>
            <a:spcAft>
              <a:spcPct val="20000"/>
            </a:spcAft>
          </a:pPr>
          <a:r>
            <a:rPr lang="zh-CN" sz="1800" i="0" u="none" baseline="0">
              <a:ea typeface="+mn-lt"/>
              <a:cs typeface="+mn-lt"/>
              <a:rtl val="0"/>
            </a:rPr>
            <a:t>使用到的技术</a:t>
          </a:r>
          <a:r>
            <a:rPr altLang="en-US" sz="1800">
              <a:ea typeface="+mn-lt"/>
              <a:cs typeface="+mn-lt"/>
            </a:rPr>
            <a:t/>
          </a:r>
          <a:endParaRPr altLang="en-US" sz="1800">
            <a:ea typeface="+mn-lt"/>
            <a:cs typeface="+mn-lt"/>
          </a:endParaRPr>
        </a:p>
      </dgm:t>
    </dgm:pt>
    <dgm:pt modelId="{53F506B4-291B-4868-82AE-12062FFB1F60}" cxnId="{2352C535-B9D9-4C53-9274-CBBB14DF9F1D}" type="parTrans">
      <dgm:prSet/>
      <dgm:spPr/>
    </dgm:pt>
    <dgm:pt modelId="{DACED30B-4D77-4EC6-8E4C-AA02EA74192F}" cxnId="{2352C535-B9D9-4C53-9274-CBBB14DF9F1D}" type="sibTrans">
      <dgm:prSet/>
      <dgm:spPr/>
    </dgm:pt>
    <dgm:pt modelId="{086C9CA5-DAB0-4479-869B-0ED74DB37500}">
      <dgm:prSet phldr="0" custT="1"/>
      <dgm:spPr/>
      <dgm:t>
        <a:bodyPr vert="horz" wrap="square"/>
        <a:p>
          <a:pPr>
            <a:lnSpc>
              <a:spcPct val="100000"/>
            </a:lnSpc>
            <a:spcBef>
              <a:spcPct val="0"/>
            </a:spcBef>
            <a:spcAft>
              <a:spcPct val="20000"/>
            </a:spcAft>
          </a:pPr>
          <a:r>
            <a:rPr lang="zh-CN" sz="1800" i="0" u="none" baseline="0">
              <a:ea typeface="+mn-lt"/>
              <a:cs typeface="+mn-lt"/>
              <a:rtl val="0"/>
            </a:rPr>
            <a:t>创新点要相对具体</a:t>
          </a:r>
          <a:r>
            <a:rPr lang="zh-CN" sz="1800" i="0" u="none" baseline="0">
              <a:ea typeface="+mn-lt"/>
              <a:cs typeface="+mn-lt"/>
              <a:rtl val="0"/>
            </a:rPr>
            <a:t>了，最好体现出其在当前环境下的优势</a:t>
          </a:r>
          <a:r>
            <a:rPr lang="en-US" sz="1800" i="0" u="none" baseline="0">
              <a:ea typeface="+mn-lt"/>
              <a:cs typeface="+mn-lt"/>
              <a:rtl val="0"/>
            </a:rPr>
            <a:t>	</a:t>
          </a:r>
          <a:r>
            <a:rPr altLang="en-US" sz="1200">
              <a:ea typeface="+mn-lt"/>
              <a:cs typeface="+mn-lt"/>
            </a:rPr>
            <a:t/>
          </a:r>
          <a:endParaRPr altLang="en-US" sz="1200">
            <a:ea typeface="+mn-lt"/>
            <a:cs typeface="+mn-lt"/>
          </a:endParaRPr>
        </a:p>
      </dgm:t>
    </dgm:pt>
    <dgm:pt modelId="{5EC6BA7B-C1A0-4872-AAF0-9A86872CA6EA}" cxnId="{F80D201C-7C68-4AA3-8CB8-3FE3B761964D}" type="parTrans">
      <dgm:prSet/>
      <dgm:spPr/>
    </dgm:pt>
    <dgm:pt modelId="{1F7596D3-8BA6-4AB7-A209-DE1F01ED8C99}" cxnId="{F80D201C-7C68-4AA3-8CB8-3FE3B761964D}" type="sibTrans">
      <dgm:prSet/>
      <dgm:spPr/>
    </dgm:pt>
    <dgm:pt modelId="{37385E0D-DD08-4455-8640-FA63AFEFC56B}">
      <dgm:prSet phldr="0" custT="1"/>
      <dgm:spPr/>
      <dgm:t>
        <a:bodyPr vert="horz" wrap="square"/>
        <a:p>
          <a:pPr>
            <a:lnSpc>
              <a:spcPct val="100000"/>
            </a:lnSpc>
            <a:spcBef>
              <a:spcPct val="0"/>
            </a:spcBef>
            <a:spcAft>
              <a:spcPct val="20000"/>
            </a:spcAft>
          </a:pPr>
          <a:r>
            <a:rPr altLang="en-US" sz="1200">
              <a:ea typeface="+mn-lt"/>
              <a:cs typeface="+mn-lt"/>
            </a:rPr>
            <a:t/>
          </a:r>
          <a:endParaRPr altLang="en-US" sz="1200">
            <a:ea typeface="+mn-lt"/>
            <a:cs typeface="+mn-lt"/>
          </a:endParaRPr>
        </a:p>
      </dgm:t>
    </dgm:pt>
    <dgm:pt modelId="{38A73491-A8EC-4D69-A0E9-453AEC7E5051}" cxnId="{8F505116-C51A-4E8A-95AB-A4C14001F0B8}" type="parTrans">
      <dgm:prSet/>
      <dgm:spPr/>
    </dgm:pt>
    <dgm:pt modelId="{B9E33298-CC92-4EA6-A672-CAB05CCFDF90}" cxnId="{8F505116-C51A-4E8A-95AB-A4C14001F0B8}" type="sibTrans">
      <dgm:prSet/>
      <dgm:spPr/>
    </dgm:pt>
    <dgm:pt modelId="{96B5F985-739F-4E86-91E2-CC79DEF79F85}" type="pres">
      <dgm:prSet presAssocID="{1C998F7E-B0B8-4888-86BF-9AC02B290DFC}" presName="linear" presStyleCnt="0">
        <dgm:presLayoutVars>
          <dgm:animLvl val="lvl"/>
          <dgm:resizeHandles val="exact"/>
        </dgm:presLayoutVars>
      </dgm:prSet>
      <dgm:spPr/>
    </dgm:pt>
    <dgm:pt modelId="{1748B253-BEE2-48E8-8980-BEFB84CBF2A3}" type="pres">
      <dgm:prSet presAssocID="{B9E573B2-2F33-4521-AC7B-ECA97CC6CE76}" presName="parentText" presStyleLbl="node1" presStyleIdx="0" presStyleCnt="1">
        <dgm:presLayoutVars>
          <dgm:chMax val="0"/>
          <dgm:bulletEnabled val="1"/>
        </dgm:presLayoutVars>
      </dgm:prSet>
      <dgm:spPr/>
    </dgm:pt>
    <dgm:pt modelId="{E6C5EEFC-63EA-4B3E-9ACB-3BDD8A44776D}" type="pres">
      <dgm:prSet presAssocID="{B9E573B2-2F33-4521-AC7B-ECA97CC6CE76}" presName="childText" presStyleLbl="revTx" presStyleIdx="0" presStyleCnt="1">
        <dgm:presLayoutVars>
          <dgm:bulletEnabled val="1"/>
        </dgm:presLayoutVars>
      </dgm:prSet>
      <dgm:spPr/>
    </dgm:pt>
  </dgm:ptLst>
  <dgm:cxnLst>
    <dgm:cxn modelId="{6E30E2B4-415F-49CD-916B-D5B5707B2CC6}" srcId="{1C998F7E-B0B8-4888-86BF-9AC02B290DFC}" destId="{B9E573B2-2F33-4521-AC7B-ECA97CC6CE76}" srcOrd="0" destOrd="0" parTransId="{4140B64C-971F-4045-B880-CC5EC462CFD3}" sibTransId="{BE19E320-5761-4D7F-BC2D-9BB3680DD3C8}"/>
    <dgm:cxn modelId="{AD8DD69F-48B7-436F-A9D3-55B4E43C62A7}" srcId="{B9E573B2-2F33-4521-AC7B-ECA97CC6CE76}" destId="{9E83CBE2-6CFE-4EFC-9151-57FD1E6D1F29}" srcOrd="0" destOrd="0" parTransId="{9DDC9AB3-829C-4105-A780-880FA1802CF0}" sibTransId="{882271B1-7EE7-4B19-AEEC-DB6503D530AF}"/>
    <dgm:cxn modelId="{2352C535-B9D9-4C53-9274-CBBB14DF9F1D}" srcId="{B9E573B2-2F33-4521-AC7B-ECA97CC6CE76}" destId="{81A31DA1-1D1E-4CAF-9CD1-D17D2F55861F}" srcOrd="1" destOrd="0" parTransId="{53F506B4-291B-4868-82AE-12062FFB1F60}" sibTransId="{DACED30B-4D77-4EC6-8E4C-AA02EA74192F}"/>
    <dgm:cxn modelId="{F80D201C-7C68-4AA3-8CB8-3FE3B761964D}" srcId="{B9E573B2-2F33-4521-AC7B-ECA97CC6CE76}" destId="{086C9CA5-DAB0-4479-869B-0ED74DB37500}" srcOrd="2" destOrd="0" parTransId="{5EC6BA7B-C1A0-4872-AAF0-9A86872CA6EA}" sibTransId="{1F7596D3-8BA6-4AB7-A209-DE1F01ED8C99}"/>
    <dgm:cxn modelId="{8F505116-C51A-4E8A-95AB-A4C14001F0B8}" srcId="{B9E573B2-2F33-4521-AC7B-ECA97CC6CE76}" destId="{37385E0D-DD08-4455-8640-FA63AFEFC56B}" srcOrd="3" destOrd="0" parTransId="{38A73491-A8EC-4D69-A0E9-453AEC7E5051}" sibTransId="{B9E33298-CC92-4EA6-A672-CAB05CCFDF90}"/>
    <dgm:cxn modelId="{24B9E29C-B477-497F-81E1-D0158CFADC03}" type="presOf" srcId="{1C998F7E-B0B8-4888-86BF-9AC02B290DFC}" destId="{96B5F985-739F-4E86-91E2-CC79DEF79F85}" srcOrd="0" destOrd="0" presId="urn:microsoft.com/office/officeart/2005/8/layout/vList2"/>
    <dgm:cxn modelId="{BAC33F7B-7AF0-4156-AD8B-E8D684B58627}" type="presParOf" srcId="{96B5F985-739F-4E86-91E2-CC79DEF79F85}" destId="{1748B253-BEE2-48E8-8980-BEFB84CBF2A3}" srcOrd="0" destOrd="0" presId="urn:microsoft.com/office/officeart/2005/8/layout/vList2"/>
    <dgm:cxn modelId="{D154C3D0-FAF2-4740-BBCA-1B991530BB6E}" type="presOf" srcId="{B9E573B2-2F33-4521-AC7B-ECA97CC6CE76}" destId="{1748B253-BEE2-48E8-8980-BEFB84CBF2A3}" srcOrd="0" destOrd="0" presId="urn:microsoft.com/office/officeart/2005/8/layout/vList2"/>
    <dgm:cxn modelId="{D2058717-5565-4A80-AA41-E2EDF972CFBD}" type="presParOf" srcId="{96B5F985-739F-4E86-91E2-CC79DEF79F85}" destId="{E6C5EEFC-63EA-4B3E-9ACB-3BDD8A44776D}" srcOrd="1" destOrd="0" presId="urn:microsoft.com/office/officeart/2005/8/layout/vList2"/>
    <dgm:cxn modelId="{210F2A75-7AE9-4B61-980F-415AFA6EBD38}" type="presOf" srcId="{9E83CBE2-6CFE-4EFC-9151-57FD1E6D1F29}" destId="{E6C5EEFC-63EA-4B3E-9ACB-3BDD8A44776D}" srcOrd="0" destOrd="0" presId="urn:microsoft.com/office/officeart/2005/8/layout/vList2"/>
    <dgm:cxn modelId="{9FD5E624-8007-45B4-95B1-6D2E996E8DDB}" type="presOf" srcId="{81A31DA1-1D1E-4CAF-9CD1-D17D2F55861F}" destId="{E6C5EEFC-63EA-4B3E-9ACB-3BDD8A44776D}" srcOrd="0" destOrd="1" presId="urn:microsoft.com/office/officeart/2005/8/layout/vList2"/>
    <dgm:cxn modelId="{1B55E259-F236-4B48-A49F-CC2E7F22CB3C}" type="presOf" srcId="{086C9CA5-DAB0-4479-869B-0ED74DB37500}" destId="{E6C5EEFC-63EA-4B3E-9ACB-3BDD8A44776D}" srcOrd="0" destOrd="2" presId="urn:microsoft.com/office/officeart/2005/8/layout/vList2"/>
    <dgm:cxn modelId="{C0CC4418-53A4-4F81-A6A1-AF66C509F4F2}" type="presOf" srcId="{37385E0D-DD08-4455-8640-FA63AFEFC56B}" destId="{E6C5EEFC-63EA-4B3E-9ACB-3BDD8A44776D}" srcOrd="0" destOrd="3" presId="urn:microsoft.com/office/officeart/2005/8/layout/vList2"/>
  </dgm:cxnLst>
  <dgm:extLst>
    <a:ext uri="http://schemas.microsoft.com/office/drawing/2008/diagram">
      <dsp:dataModelExt xmlns:dsp="http://schemas.microsoft.com/office/drawing/2008/diagram" relId="rId11"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01647A9-4B65-4046-AC5F-23DA3AD59809}" type="doc">
      <dgm:prSet csTypeId="urn:microsoft.com/office/officeart/2005/8/colors/accent1_4"/>
      <dgm:spPr/>
      <dgm:t>
        <a:bodyPr/>
        <a:p>
          <a:endParaRPr altLang="en-US"/>
        </a:p>
      </dgm:t>
    </dgm:pt>
    <dgm:pt modelId="{AB5A16AF-4117-48BC-8E60-1B52C2735B7B}">
      <dgm:prSet phldr="0" custT="1"/>
      <dgm:spPr/>
      <dgm:t>
        <a:bodyPr vert="horz" wrap="square"/>
        <a:p>
          <a:pPr>
            <a:lnSpc>
              <a:spcPct val="100000"/>
            </a:lnSpc>
            <a:spcBef>
              <a:spcPct val="0"/>
            </a:spcBef>
            <a:spcAft>
              <a:spcPct val="35000"/>
            </a:spcAft>
          </a:pPr>
          <a:r>
            <a:rPr lang="zh-CN" sz="2400" b="1" i="0" u="none" baseline="0">
              <a:rtl val="0"/>
            </a:rPr>
            <a:t>已完成部分和下一步计划</a:t>
          </a:r>
          <a:r>
            <a:rPr lang="zh-CN" altLang="en-US" sz="2400" b="1" i="0" u="none" baseline="0">
              <a:rtl val="0"/>
            </a:rPr>
            <a:t/>
          </a:r>
          <a:endParaRPr lang="zh-CN" altLang="en-US" sz="2400" b="1" i="0" u="none" baseline="0">
            <a:rtl val="0"/>
          </a:endParaRPr>
        </a:p>
      </dgm:t>
    </dgm:pt>
    <dgm:pt modelId="{7ABA5C3E-D474-4411-933A-B7D024AFCA63}" cxnId="{AB0F5CCA-5A2B-4D71-88C7-19BF08DB821C}" type="parTrans">
      <dgm:prSet/>
      <dgm:spPr/>
    </dgm:pt>
    <dgm:pt modelId="{1D1B720D-BE2F-473C-A5FC-4DEB9D9160D3}" cxnId="{AB0F5CCA-5A2B-4D71-88C7-19BF08DB821C}" type="sibTrans">
      <dgm:prSet/>
      <dgm:spPr/>
    </dgm:pt>
    <dgm:pt modelId="{C0F08E40-1863-46F2-AE7E-95E391E56874}">
      <dgm:prSet phldr="0" custT="1"/>
      <dgm:spPr/>
      <dgm:t>
        <a:bodyPr vert="horz" wrap="square"/>
        <a:p>
          <a:pPr>
            <a:lnSpc>
              <a:spcPct val="100000"/>
            </a:lnSpc>
            <a:spcBef>
              <a:spcPct val="0"/>
            </a:spcBef>
            <a:spcAft>
              <a:spcPct val="20000"/>
            </a:spcAft>
          </a:pPr>
          <a:r>
            <a:rPr lang="zh-CN" sz="1800" i="0" u="none" baseline="0">
              <a:rtl val="0"/>
            </a:rPr>
            <a:t>最好能体现出目前的工作量，然后继续画饼</a:t>
          </a:r>
          <a:r>
            <a:rPr altLang="en-US" sz="1800"/>
            <a:t/>
          </a:r>
          <a:endParaRPr altLang="en-US" sz="1800"/>
        </a:p>
      </dgm:t>
    </dgm:pt>
    <dgm:pt modelId="{54278075-CA8A-413C-B0B2-9804D7BA1994}" cxnId="{9A9B010E-32B5-4405-BB67-BB75D3F32569}" type="parTrans">
      <dgm:prSet/>
      <dgm:spPr/>
    </dgm:pt>
    <dgm:pt modelId="{DF07614A-F0C9-4DC1-9111-B480B36DBEB7}" cxnId="{9A9B010E-32B5-4405-BB67-BB75D3F32569}" type="sibTrans">
      <dgm:prSet/>
      <dgm:spPr/>
    </dgm:pt>
    <dgm:pt modelId="{C0D5640B-29E5-4E72-BC8A-E384DCDFA4AA}" type="pres">
      <dgm:prSet presAssocID="{501647A9-4B65-4046-AC5F-23DA3AD59809}" presName="linear" presStyleCnt="0">
        <dgm:presLayoutVars>
          <dgm:animLvl val="lvl"/>
          <dgm:resizeHandles val="exact"/>
        </dgm:presLayoutVars>
      </dgm:prSet>
      <dgm:spPr/>
    </dgm:pt>
    <dgm:pt modelId="{B15D78EF-2C60-4822-9E97-506BE1F7FDFA}" type="pres">
      <dgm:prSet presAssocID="{AB5A16AF-4117-48BC-8E60-1B52C2735B7B}" presName="parentText" presStyleLbl="node1" presStyleIdx="0" presStyleCnt="1">
        <dgm:presLayoutVars>
          <dgm:chMax val="0"/>
          <dgm:bulletEnabled val="1"/>
        </dgm:presLayoutVars>
      </dgm:prSet>
      <dgm:spPr/>
    </dgm:pt>
    <dgm:pt modelId="{91740145-4E54-4E1E-9C52-DC5E4F9FC269}" type="pres">
      <dgm:prSet presAssocID="{AB5A16AF-4117-48BC-8E60-1B52C2735B7B}" presName="childText" presStyleLbl="revTx" presStyleIdx="0" presStyleCnt="1">
        <dgm:presLayoutVars>
          <dgm:bulletEnabled val="1"/>
        </dgm:presLayoutVars>
      </dgm:prSet>
      <dgm:spPr/>
    </dgm:pt>
  </dgm:ptLst>
  <dgm:cxnLst>
    <dgm:cxn modelId="{AB0F5CCA-5A2B-4D71-88C7-19BF08DB821C}" srcId="{501647A9-4B65-4046-AC5F-23DA3AD59809}" destId="{AB5A16AF-4117-48BC-8E60-1B52C2735B7B}" srcOrd="0" destOrd="0" parTransId="{7ABA5C3E-D474-4411-933A-B7D024AFCA63}" sibTransId="{1D1B720D-BE2F-473C-A5FC-4DEB9D9160D3}"/>
    <dgm:cxn modelId="{9A9B010E-32B5-4405-BB67-BB75D3F32569}" srcId="{AB5A16AF-4117-48BC-8E60-1B52C2735B7B}" destId="{C0F08E40-1863-46F2-AE7E-95E391E56874}" srcOrd="0" destOrd="0" parTransId="{54278075-CA8A-413C-B0B2-9804D7BA1994}" sibTransId="{DF07614A-F0C9-4DC1-9111-B480B36DBEB7}"/>
    <dgm:cxn modelId="{8DB5AD3C-8AC2-4B78-961F-B7D0C57A8A9F}" type="presOf" srcId="{501647A9-4B65-4046-AC5F-23DA3AD59809}" destId="{C0D5640B-29E5-4E72-BC8A-E384DCDFA4AA}" srcOrd="0" destOrd="0" presId="urn:microsoft.com/office/officeart/2005/8/layout/vList2"/>
    <dgm:cxn modelId="{A8FCE198-092D-42CE-A84D-0BB1198E36E8}" type="presParOf" srcId="{C0D5640B-29E5-4E72-BC8A-E384DCDFA4AA}" destId="{B15D78EF-2C60-4822-9E97-506BE1F7FDFA}" srcOrd="0" destOrd="0" presId="urn:microsoft.com/office/officeart/2005/8/layout/vList2"/>
    <dgm:cxn modelId="{138ED93E-458C-433F-B754-2EC78ECBEB49}" type="presOf" srcId="{AB5A16AF-4117-48BC-8E60-1B52C2735B7B}" destId="{B15D78EF-2C60-4822-9E97-506BE1F7FDFA}" srcOrd="0" destOrd="0" presId="urn:microsoft.com/office/officeart/2005/8/layout/vList2"/>
    <dgm:cxn modelId="{41E45339-4ED0-429B-ADA6-1B956F2B6A34}" type="presParOf" srcId="{C0D5640B-29E5-4E72-BC8A-E384DCDFA4AA}" destId="{91740145-4E54-4E1E-9C52-DC5E4F9FC269}" srcOrd="1" destOrd="0" presId="urn:microsoft.com/office/officeart/2005/8/layout/vList2"/>
    <dgm:cxn modelId="{5EAB57E3-0BEC-4626-90EB-DDA7970A9BDB}" type="presOf" srcId="{C0F08E40-1863-46F2-AE7E-95E391E56874}" destId="{91740145-4E54-4E1E-9C52-DC5E4F9FC269}" srcOrd="0" destOrd="0" presId="urn:microsoft.com/office/officeart/2005/8/layout/vList2"/>
  </dgm:cxnLst>
  <dgm:extLst>
    <a:ext uri="http://schemas.microsoft.com/office/drawing/2008/diagram">
      <dsp:dataModelExt xmlns:dsp="http://schemas.microsoft.com/office/drawing/2008/diagram" relId="rId1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01AF3AA3-7C48-467B-AA56-FBF055A0899B}" type="doc">
      <dgm:prSet csTypeId="urn:microsoft.com/office/officeart/2005/8/colors/accent1_4"/>
      <dgm:spPr/>
      <dgm:t>
        <a:bodyPr/>
        <a:p>
          <a:endParaRPr altLang="en-US"/>
        </a:p>
      </dgm:t>
    </dgm:pt>
    <dgm:pt modelId="{9956059D-6FF7-4376-A09A-26CFDB3A0CD6}">
      <dgm:prSet phldr="0" custT="1"/>
      <dgm:spPr/>
      <dgm:t>
        <a:bodyPr vert="horz" wrap="square"/>
        <a:p>
          <a:pPr>
            <a:lnSpc>
              <a:spcPct val="100000"/>
            </a:lnSpc>
            <a:spcBef>
              <a:spcPct val="0"/>
            </a:spcBef>
            <a:spcAft>
              <a:spcPct val="35000"/>
            </a:spcAft>
          </a:pPr>
          <a:r>
            <a:rPr lang="zh-CN" sz="2400" b="1" i="0" u="none" baseline="0">
              <a:ea typeface="+mn-lt"/>
              <a:cs typeface="+mn-lt"/>
              <a:rtl val="0"/>
            </a:rPr>
            <a:t>展示（</a:t>
          </a:r>
          <a:r>
            <a:rPr lang="en-US" sz="2400" b="1" i="0" u="none" baseline="0">
              <a:ea typeface="+mn-lt"/>
              <a:cs typeface="+mn-lt"/>
              <a:rtl val="0"/>
            </a:rPr>
            <a:t>demo/</a:t>
          </a:r>
          <a:r>
            <a:rPr lang="zh-CN" sz="2400" b="1" i="0" u="none" baseline="0">
              <a:ea typeface="+mn-lt"/>
              <a:cs typeface="+mn-lt"/>
              <a:rtl val="0"/>
            </a:rPr>
            <a:t>已完成功能）</a:t>
          </a:r>
          <a:r>
            <a:rPr lang="zh-CN" altLang="en-US" sz="2400" b="1" i="0" u="none" baseline="0">
              <a:ea typeface="+mn-lt"/>
              <a:cs typeface="+mn-lt"/>
              <a:rtl val="0"/>
            </a:rPr>
            <a:t/>
          </a:r>
          <a:endParaRPr lang="zh-CN" altLang="en-US" sz="2400" b="1" i="0" u="none" baseline="0">
            <a:ea typeface="+mn-lt"/>
            <a:cs typeface="+mn-lt"/>
            <a:rtl val="0"/>
          </a:endParaRPr>
        </a:p>
      </dgm:t>
    </dgm:pt>
    <dgm:pt modelId="{2024EF78-6FF7-47A8-B5FB-0675F0F1E1CC}" cxnId="{56B4AD55-0539-44FB-A07D-072D410E9770}" type="parTrans">
      <dgm:prSet/>
      <dgm:spPr/>
    </dgm:pt>
    <dgm:pt modelId="{CDE51D26-78DD-4723-8B72-01B56A4F81C9}" cxnId="{56B4AD55-0539-44FB-A07D-072D410E9770}" type="sibTrans">
      <dgm:prSet/>
      <dgm:spPr/>
    </dgm:pt>
    <dgm:pt modelId="{B87C508A-1754-4FB2-A7BB-34C274D2CA64}">
      <dgm:prSet phldr="0" custT="1"/>
      <dgm:spPr/>
      <dgm:t>
        <a:bodyPr vert="horz" wrap="square"/>
        <a:p>
          <a:pPr>
            <a:lnSpc>
              <a:spcPct val="100000"/>
            </a:lnSpc>
            <a:spcBef>
              <a:spcPct val="0"/>
            </a:spcBef>
            <a:spcAft>
              <a:spcPct val="20000"/>
            </a:spcAft>
          </a:pPr>
          <a:r>
            <a:rPr lang="zh-CN" sz="1800" i="0" u="none" baseline="0">
              <a:rtl val="0"/>
            </a:rPr>
            <a:t>视频形式展示即可</a:t>
          </a:r>
          <a:r>
            <a:rPr lang="zh-CN" altLang="en-US" sz="1800" i="0" u="none" baseline="0">
              <a:rtl val="0"/>
            </a:rPr>
            <a:t/>
          </a:r>
          <a:endParaRPr lang="zh-CN" altLang="en-US" sz="1800" i="0" u="none" baseline="0">
            <a:rtl val="0"/>
          </a:endParaRPr>
        </a:p>
      </dgm:t>
    </dgm:pt>
    <dgm:pt modelId="{CF3BB42B-6596-43C1-8954-BF1B62E08DD5}" cxnId="{96D54E31-6231-454A-B14D-0F04410D41A8}" type="parTrans">
      <dgm:prSet/>
      <dgm:spPr/>
    </dgm:pt>
    <dgm:pt modelId="{42EB928D-C90B-4880-AEE4-7046911A62DA}" cxnId="{96D54E31-6231-454A-B14D-0F04410D41A8}" type="sibTrans">
      <dgm:prSet/>
      <dgm:spPr/>
    </dgm:pt>
    <dgm:pt modelId="{64E3AC84-1400-44A6-A4CE-CCE5EDD61752}" type="pres">
      <dgm:prSet presAssocID="{01AF3AA3-7C48-467B-AA56-FBF055A0899B}" presName="linear" presStyleCnt="0">
        <dgm:presLayoutVars>
          <dgm:animLvl val="lvl"/>
          <dgm:resizeHandles val="exact"/>
        </dgm:presLayoutVars>
      </dgm:prSet>
      <dgm:spPr/>
    </dgm:pt>
    <dgm:pt modelId="{8A1161AF-4D1F-4ABB-9D34-4E4BAD90AF38}" type="pres">
      <dgm:prSet presAssocID="{9956059D-6FF7-4376-A09A-26CFDB3A0CD6}" presName="parentText" presStyleLbl="node1" presStyleIdx="0" presStyleCnt="1">
        <dgm:presLayoutVars>
          <dgm:chMax val="0"/>
          <dgm:bulletEnabled val="1"/>
        </dgm:presLayoutVars>
      </dgm:prSet>
      <dgm:spPr/>
    </dgm:pt>
    <dgm:pt modelId="{255E16B7-C3E8-4DD9-AA32-9A43CE9EC110}" type="pres">
      <dgm:prSet presAssocID="{9956059D-6FF7-4376-A09A-26CFDB3A0CD6}" presName="childText" presStyleLbl="revTx" presStyleIdx="0" presStyleCnt="1">
        <dgm:presLayoutVars>
          <dgm:bulletEnabled val="1"/>
        </dgm:presLayoutVars>
      </dgm:prSet>
      <dgm:spPr/>
    </dgm:pt>
  </dgm:ptLst>
  <dgm:cxnLst>
    <dgm:cxn modelId="{56B4AD55-0539-44FB-A07D-072D410E9770}" srcId="{01AF3AA3-7C48-467B-AA56-FBF055A0899B}" destId="{9956059D-6FF7-4376-A09A-26CFDB3A0CD6}" srcOrd="0" destOrd="0" parTransId="{2024EF78-6FF7-47A8-B5FB-0675F0F1E1CC}" sibTransId="{CDE51D26-78DD-4723-8B72-01B56A4F81C9}"/>
    <dgm:cxn modelId="{96D54E31-6231-454A-B14D-0F04410D41A8}" srcId="{9956059D-6FF7-4376-A09A-26CFDB3A0CD6}" destId="{B87C508A-1754-4FB2-A7BB-34C274D2CA64}" srcOrd="0" destOrd="0" parTransId="{CF3BB42B-6596-43C1-8954-BF1B62E08DD5}" sibTransId="{42EB928D-C90B-4880-AEE4-7046911A62DA}"/>
    <dgm:cxn modelId="{D2F1B055-7FE1-4590-A36C-655FD6285F55}" type="presOf" srcId="{01AF3AA3-7C48-467B-AA56-FBF055A0899B}" destId="{64E3AC84-1400-44A6-A4CE-CCE5EDD61752}" srcOrd="0" destOrd="0" presId="urn:microsoft.com/office/officeart/2005/8/layout/vList2"/>
    <dgm:cxn modelId="{5F3F7FE4-C607-4A5B-B3F9-3A022A74EE6D}" type="presParOf" srcId="{64E3AC84-1400-44A6-A4CE-CCE5EDD61752}" destId="{8A1161AF-4D1F-4ABB-9D34-4E4BAD90AF38}" srcOrd="0" destOrd="0" presId="urn:microsoft.com/office/officeart/2005/8/layout/vList2"/>
    <dgm:cxn modelId="{3142747F-5ED8-43AF-8101-F95371B73A2D}" type="presOf" srcId="{9956059D-6FF7-4376-A09A-26CFDB3A0CD6}" destId="{8A1161AF-4D1F-4ABB-9D34-4E4BAD90AF38}" srcOrd="0" destOrd="0" presId="urn:microsoft.com/office/officeart/2005/8/layout/vList2"/>
    <dgm:cxn modelId="{9F596AD9-B42D-4DD9-9C6B-51945F9709C4}" type="presParOf" srcId="{64E3AC84-1400-44A6-A4CE-CCE5EDD61752}" destId="{255E16B7-C3E8-4DD9-AA32-9A43CE9EC110}" srcOrd="1" destOrd="0" presId="urn:microsoft.com/office/officeart/2005/8/layout/vList2"/>
    <dgm:cxn modelId="{BE9DA6DB-28D0-4137-80F1-9ECC11895753}" type="presOf" srcId="{B87C508A-1754-4FB2-A7BB-34C274D2CA64}" destId="{255E16B7-C3E8-4DD9-AA32-9A43CE9EC110}" srcOrd="0" destOrd="0" presId="urn:microsoft.com/office/officeart/2005/8/layout/vList2"/>
  </dgm:cxnLst>
  <dgm:extLst>
    <a:ext uri="http://schemas.microsoft.com/office/drawing/2008/diagram">
      <dsp:dataModelExt xmlns:dsp="http://schemas.microsoft.com/office/drawing/2008/diagram" relId="rId21"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5B52327-9799-4160-B1AC-27743C299070}" type="doc">
      <dgm:prSet csTypeId="urn:microsoft.com/office/officeart/2005/8/colors/accent1_4"/>
      <dgm:spPr/>
      <dgm:t>
        <a:bodyPr/>
        <a:p>
          <a:endParaRPr altLang="en-US"/>
        </a:p>
      </dgm:t>
    </dgm:pt>
    <dgm:pt modelId="{DBE9963A-6159-4932-9392-FE5BB49F2A91}">
      <dgm:prSet phldr="0" custT="1"/>
      <dgm:spPr/>
      <dgm:t>
        <a:bodyPr vert="horz" wrap="square"/>
        <a:p>
          <a:pPr>
            <a:lnSpc>
              <a:spcPct val="100000"/>
            </a:lnSpc>
            <a:spcBef>
              <a:spcPct val="0"/>
            </a:spcBef>
            <a:spcAft>
              <a:spcPct val="35000"/>
            </a:spcAft>
          </a:pPr>
          <a:r>
            <a:rPr lang="zh-CN" sz="2400" b="1" i="0" u="none" baseline="0">
              <a:rtl val="0"/>
            </a:rPr>
            <a:t>工程类题目尽量完成，至少进入收尾阶段</a:t>
          </a:r>
          <a:r>
            <a:rPr lang="zh-CN" altLang="en-US" sz="2400" b="1" i="0" u="none" baseline="0">
              <a:rtl val="0"/>
            </a:rPr>
            <a:t/>
          </a:r>
          <a:endParaRPr lang="zh-CN" altLang="en-US" sz="2400" b="1" i="0" u="none" baseline="0">
            <a:rtl val="0"/>
          </a:endParaRPr>
        </a:p>
      </dgm:t>
    </dgm:pt>
    <dgm:pt modelId="{D0F6BC4A-9F0F-461C-885C-072FD0E8800B}" cxnId="{74EEB9EE-0FBA-4801-AB23-F61B283DD8EC}" type="parTrans">
      <dgm:prSet/>
      <dgm:spPr/>
    </dgm:pt>
    <dgm:pt modelId="{53C7B0DF-DF92-41FE-A111-82B24B69DD4F}" cxnId="{74EEB9EE-0FBA-4801-AB23-F61B283DD8EC}" type="sibTrans">
      <dgm:prSet/>
      <dgm:spPr/>
    </dgm:pt>
    <dgm:pt modelId="{696F4CC3-DBC3-4914-B0B1-B7CFA5394222}">
      <dgm:prSet phldr="0" custT="1"/>
      <dgm:spPr/>
      <dgm:t>
        <a:bodyPr vert="horz" wrap="square"/>
        <a:p>
          <a:pPr>
            <a:lnSpc>
              <a:spcPct val="100000"/>
            </a:lnSpc>
            <a:spcBef>
              <a:spcPct val="0"/>
            </a:spcBef>
            <a:spcAft>
              <a:spcPct val="20000"/>
            </a:spcAft>
          </a:pPr>
          <a:r>
            <a:rPr lang="zh-CN" sz="1800" i="0" u="none" baseline="0">
              <a:ea typeface="+mn-lt"/>
              <a:cs typeface="+mn-lt"/>
              <a:rtl val="0"/>
            </a:rPr>
            <a:t>留下足够的时间进行优化，构思展示方法，花些时间在</a:t>
          </a:r>
          <a:r>
            <a:rPr lang="zh-CN" sz="1800" i="0" u="none" baseline="0">
              <a:solidFill>
                <a:srgbClr val="FF0000"/>
              </a:solidFill>
              <a:ea typeface="+mn-lt"/>
              <a:cs typeface="+mn-lt"/>
              <a:rtl val="0"/>
            </a:rPr>
            <a:t>拍摄</a:t>
          </a:r>
          <a:r>
            <a:rPr lang="zh-CN" sz="1800" i="0" u="none" baseline="0">
              <a:solidFill>
                <a:srgbClr val="FF0000"/>
              </a:solidFill>
              <a:ea typeface="+mn-lt"/>
              <a:cs typeface="+mn-lt"/>
              <a:rtl val="0"/>
            </a:rPr>
            <a:t>演示视频</a:t>
          </a:r>
          <a:r>
            <a:rPr lang="zh-CN" sz="1800" i="0" u="none" baseline="0">
              <a:ea typeface="+mn-lt"/>
              <a:cs typeface="+mn-lt"/>
              <a:rtl val="0"/>
            </a:rPr>
            <a:t>和</a:t>
          </a:r>
          <a:r>
            <a:rPr lang="zh-CN" sz="1800" i="0" u="none" baseline="0">
              <a:solidFill>
                <a:srgbClr val="FF0000"/>
              </a:solidFill>
              <a:ea typeface="+mn-lt"/>
              <a:cs typeface="+mn-lt"/>
              <a:rtl val="0"/>
            </a:rPr>
            <a:t>制作</a:t>
          </a:r>
          <a:r>
            <a:rPr lang="zh-CN" sz="1800" i="0" u="none" baseline="0">
              <a:solidFill>
                <a:srgbClr val="FF0000"/>
              </a:solidFill>
              <a:ea typeface="+mn-lt"/>
              <a:cs typeface="+mn-lt"/>
              <a:rtl val="0"/>
            </a:rPr>
            <a:t>答辩</a:t>
          </a:r>
          <a:r>
            <a:rPr lang="en-US" sz="1800" i="0" u="none" baseline="0">
              <a:solidFill>
                <a:srgbClr val="FF0000"/>
              </a:solidFill>
              <a:ea typeface="+mn-lt"/>
              <a:cs typeface="+mn-lt"/>
              <a:rtl val="0"/>
            </a:rPr>
            <a:t>PPT</a:t>
          </a:r>
          <a:r>
            <a:rPr lang="zh-CN" sz="1800" i="0" u="none" baseline="0">
              <a:ea typeface="+mn-lt"/>
              <a:cs typeface="+mn-lt"/>
              <a:rtl val="0"/>
            </a:rPr>
            <a:t>上</a:t>
          </a:r>
          <a:r>
            <a:rPr altLang="en-US" sz="1800">
              <a:ea typeface="+mn-lt"/>
              <a:cs typeface="+mn-lt"/>
            </a:rPr>
            <a:t/>
          </a:r>
          <a:endParaRPr altLang="en-US" sz="1800">
            <a:ea typeface="+mn-lt"/>
            <a:cs typeface="+mn-lt"/>
          </a:endParaRPr>
        </a:p>
      </dgm:t>
    </dgm:pt>
    <dgm:pt modelId="{CDEF5E5E-D476-41A4-BD80-D1D4068C4583}" cxnId="{8B8159BC-2716-4BCF-BA6C-0D25DFE2AC07}" type="parTrans">
      <dgm:prSet/>
      <dgm:spPr/>
    </dgm:pt>
    <dgm:pt modelId="{6C0C7E58-E602-4682-82A6-DBDF50F8E573}" cxnId="{8B8159BC-2716-4BCF-BA6C-0D25DFE2AC07}" type="sibTrans">
      <dgm:prSet/>
      <dgm:spPr/>
    </dgm:pt>
    <dgm:pt modelId="{2F210042-ACF9-450A-957D-D8B953154AEC}" type="pres">
      <dgm:prSet presAssocID="{B5B52327-9799-4160-B1AC-27743C299070}" presName="linear" presStyleCnt="0">
        <dgm:presLayoutVars>
          <dgm:animLvl val="lvl"/>
          <dgm:resizeHandles val="exact"/>
        </dgm:presLayoutVars>
      </dgm:prSet>
      <dgm:spPr/>
    </dgm:pt>
    <dgm:pt modelId="{4081245E-8039-4833-8AD4-713AF057842E}" type="pres">
      <dgm:prSet presAssocID="{DBE9963A-6159-4932-9392-FE5BB49F2A91}" presName="parentText" presStyleLbl="node1" presStyleIdx="0" presStyleCnt="1">
        <dgm:presLayoutVars>
          <dgm:chMax val="0"/>
          <dgm:bulletEnabled val="1"/>
        </dgm:presLayoutVars>
      </dgm:prSet>
      <dgm:spPr/>
    </dgm:pt>
    <dgm:pt modelId="{F11D0713-8AA9-439D-B4F9-268531806128}" type="pres">
      <dgm:prSet presAssocID="{DBE9963A-6159-4932-9392-FE5BB49F2A91}" presName="childText" presStyleLbl="revTx" presStyleIdx="0" presStyleCnt="1">
        <dgm:presLayoutVars>
          <dgm:bulletEnabled val="1"/>
        </dgm:presLayoutVars>
      </dgm:prSet>
      <dgm:spPr/>
    </dgm:pt>
  </dgm:ptLst>
  <dgm:cxnLst>
    <dgm:cxn modelId="{74EEB9EE-0FBA-4801-AB23-F61B283DD8EC}" srcId="{B5B52327-9799-4160-B1AC-27743C299070}" destId="{DBE9963A-6159-4932-9392-FE5BB49F2A91}" srcOrd="0" destOrd="0" parTransId="{D0F6BC4A-9F0F-461C-885C-072FD0E8800B}" sibTransId="{53C7B0DF-DF92-41FE-A111-82B24B69DD4F}"/>
    <dgm:cxn modelId="{8B8159BC-2716-4BCF-BA6C-0D25DFE2AC07}" srcId="{DBE9963A-6159-4932-9392-FE5BB49F2A91}" destId="{696F4CC3-DBC3-4914-B0B1-B7CFA5394222}" srcOrd="0" destOrd="0" parTransId="{CDEF5E5E-D476-41A4-BD80-D1D4068C4583}" sibTransId="{6C0C7E58-E602-4682-82A6-DBDF50F8E573}"/>
    <dgm:cxn modelId="{27B5BFC2-9C97-4CDA-8719-9C25BB94D38A}" type="presOf" srcId="{B5B52327-9799-4160-B1AC-27743C299070}" destId="{2F210042-ACF9-450A-957D-D8B953154AEC}" srcOrd="0" destOrd="0" presId="urn:microsoft.com/office/officeart/2005/8/layout/vList2"/>
    <dgm:cxn modelId="{84C62848-80EB-43B8-BC29-F93922C09353}" type="presParOf" srcId="{2F210042-ACF9-450A-957D-D8B953154AEC}" destId="{4081245E-8039-4833-8AD4-713AF057842E}" srcOrd="0" destOrd="0" presId="urn:microsoft.com/office/officeart/2005/8/layout/vList2"/>
    <dgm:cxn modelId="{4EEEF235-FE8D-450E-93ED-7095681915E7}" type="presOf" srcId="{DBE9963A-6159-4932-9392-FE5BB49F2A91}" destId="{4081245E-8039-4833-8AD4-713AF057842E}" srcOrd="0" destOrd="0" presId="urn:microsoft.com/office/officeart/2005/8/layout/vList2"/>
    <dgm:cxn modelId="{A455FD5E-1EAC-4066-9728-063F7594B895}" type="presParOf" srcId="{2F210042-ACF9-450A-957D-D8B953154AEC}" destId="{F11D0713-8AA9-439D-B4F9-268531806128}" srcOrd="1" destOrd="0" presId="urn:microsoft.com/office/officeart/2005/8/layout/vList2"/>
    <dgm:cxn modelId="{4F6065FC-BB84-4959-98BF-C561BC8A8CAC}" type="presOf" srcId="{696F4CC3-DBC3-4914-B0B1-B7CFA5394222}" destId="{F11D0713-8AA9-439D-B4F9-268531806128}" srcOrd="0" destOrd="0" presId="urn:microsoft.com/office/officeart/2005/8/layout/vList2"/>
  </dgm:cxnLst>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73BCC087-F3D2-411D-A9C2-5E00651FCEEA}" type="doc">
      <dgm:prSet csTypeId="urn:microsoft.com/office/officeart/2005/8/colors/accent1_4"/>
      <dgm:spPr/>
      <dgm:t>
        <a:bodyPr/>
        <a:p>
          <a:endParaRPr altLang="en-US"/>
        </a:p>
      </dgm:t>
    </dgm:pt>
    <dgm:pt modelId="{06721FAB-7B4A-455E-821D-5B12D1BED10F}">
      <dgm:prSet phldr="0" custT="1"/>
      <dgm:spPr/>
      <dgm:t>
        <a:bodyPr vert="horz" wrap="square"/>
        <a:p>
          <a:pPr>
            <a:lnSpc>
              <a:spcPct val="100000"/>
            </a:lnSpc>
            <a:spcBef>
              <a:spcPct val="0"/>
            </a:spcBef>
            <a:spcAft>
              <a:spcPct val="35000"/>
            </a:spcAft>
          </a:pPr>
          <a:r>
            <a:rPr lang="zh-CN" sz="2400" b="1" i="0" u="none" baseline="0">
              <a:ea typeface="+mn-lt"/>
              <a:cs typeface="+mn-lt"/>
              <a:rtl val="0"/>
            </a:rPr>
            <a:t>论文类题目</a:t>
          </a:r>
          <a:r>
            <a:rPr lang="en-US" sz="2400" b="1" i="0" u="none" baseline="0">
              <a:ea typeface="+mn-lt"/>
              <a:cs typeface="+mn-lt"/>
              <a:rtl val="0"/>
            </a:rPr>
            <a:t>ddl</a:t>
          </a:r>
          <a:r>
            <a:rPr lang="zh-CN" sz="2400" b="1" i="0" u="none" baseline="0">
              <a:ea typeface="+mn-lt"/>
              <a:cs typeface="+mn-lt"/>
              <a:rtl val="0"/>
            </a:rPr>
            <a:t>更早一些，好像结题要求是确定被</a:t>
          </a:r>
          <a:r>
            <a:rPr lang="en-US" sz="2400" b="1" i="0" u="none" baseline="0">
              <a:ea typeface="+mn-lt"/>
              <a:cs typeface="+mn-lt"/>
              <a:rtl val="0"/>
            </a:rPr>
            <a:t>accept</a:t>
          </a:r>
          <a:r>
            <a:rPr lang="en-US" altLang="en-US" sz="2400" b="1" i="0" u="none" baseline="0">
              <a:ea typeface="+mn-lt"/>
              <a:cs typeface="+mn-lt"/>
              <a:rtl val="0"/>
            </a:rPr>
            <a:t/>
          </a:r>
          <a:endParaRPr lang="en-US" altLang="en-US" sz="2400" b="1" i="0" u="none" baseline="0">
            <a:ea typeface="+mn-lt"/>
            <a:cs typeface="+mn-lt"/>
            <a:rtl val="0"/>
          </a:endParaRPr>
        </a:p>
      </dgm:t>
    </dgm:pt>
    <dgm:pt modelId="{9E826FD8-52EB-424E-B496-3C730E2FEB89}" cxnId="{FE4F070B-5972-4D61-8BCA-B948643FF59D}" type="parTrans">
      <dgm:prSet/>
      <dgm:spPr/>
    </dgm:pt>
    <dgm:pt modelId="{DC2A81F8-5832-4506-8BC2-5C3BFC2DBF62}" cxnId="{FE4F070B-5972-4D61-8BCA-B948643FF59D}" type="sibTrans">
      <dgm:prSet/>
      <dgm:spPr/>
    </dgm:pt>
    <dgm:pt modelId="{ABA23BBB-D45A-4155-BCE3-0DEF78DB826F}">
      <dgm:prSet phldr="0" custT="1"/>
      <dgm:spPr/>
      <dgm:t>
        <a:bodyPr vert="horz" wrap="square"/>
        <a:p>
          <a:pPr>
            <a:lnSpc>
              <a:spcPct val="100000"/>
            </a:lnSpc>
            <a:spcBef>
              <a:spcPct val="0"/>
            </a:spcBef>
            <a:spcAft>
              <a:spcPct val="20000"/>
            </a:spcAft>
          </a:pPr>
          <a:r>
            <a:rPr lang="zh-CN" sz="1800" i="0" u="none" baseline="0">
              <a:ea typeface="+mn-lt"/>
              <a:rtl val="0"/>
            </a:rPr>
            <a:t>发会议时间周期：两周及以上</a:t>
          </a:r>
          <a:r>
            <a:rPr altLang="en-US" sz="1800">
              <a:ea typeface="+mn-lt"/>
            </a:rPr>
            <a:t/>
          </a:r>
          <a:endParaRPr altLang="en-US" sz="1800">
            <a:ea typeface="+mn-lt"/>
          </a:endParaRPr>
        </a:p>
      </dgm:t>
    </dgm:pt>
    <dgm:pt modelId="{0A663E97-77C3-42F2-AE6A-3E37173AC555}" cxnId="{4C06FAFA-9C0B-4975-9E8B-88D5B439F972}" type="parTrans">
      <dgm:prSet/>
      <dgm:spPr/>
    </dgm:pt>
    <dgm:pt modelId="{56E48967-28BF-472A-AA5D-97D49BE87FB0}" cxnId="{4C06FAFA-9C0B-4975-9E8B-88D5B439F972}" type="sibTrans">
      <dgm:prSet/>
      <dgm:spPr/>
    </dgm:pt>
    <dgm:pt modelId="{CE5FF2DC-AA86-47FE-B249-475601B3C1E0}">
      <dgm:prSet phldr="0" custT="1"/>
      <dgm:spPr/>
      <dgm:t>
        <a:bodyPr vert="horz" wrap="square"/>
        <a:p>
          <a:pPr>
            <a:lnSpc>
              <a:spcPct val="100000"/>
            </a:lnSpc>
            <a:spcBef>
              <a:spcPct val="0"/>
            </a:spcBef>
            <a:spcAft>
              <a:spcPct val="20000"/>
            </a:spcAft>
          </a:pPr>
          <a:r>
            <a:rPr lang="zh-CN" sz="1800" i="0" u="none" baseline="0">
              <a:ea typeface="+mn-lt"/>
              <a:rtl val="0"/>
            </a:rPr>
            <a:t>发期刊时间周期：以月计</a:t>
          </a:r>
          <a:endParaRPr lang="zh-CN" sz="1800" i="0" u="none" baseline="0">
            <a:ea typeface="+mn-lt"/>
            <a:rtl val="0"/>
          </a:endParaRPr>
        </a:p>
      </dgm:t>
    </dgm:pt>
    <dgm:pt modelId="{8A12BC32-6F83-491C-AA62-F1F7F7A07753}" cxnId="{87988F0B-C96A-4CC0-AB4F-3BE199B40086}" type="parTrans">
      <dgm:prSet/>
      <dgm:spPr/>
    </dgm:pt>
    <dgm:pt modelId="{256CB95A-8647-46FC-95A4-04F80344BC4D}" cxnId="{87988F0B-C96A-4CC0-AB4F-3BE199B40086}" type="sibTrans">
      <dgm:prSet/>
      <dgm:spPr/>
    </dgm:pt>
    <dgm:pt modelId="{1189658B-8C2B-478C-8165-41FC32206E83}">
      <dgm:prSet phldr="0" custT="1"/>
      <dgm:spPr/>
      <dgm:t>
        <a:bodyPr vert="horz" wrap="square"/>
        <a:p>
          <a:pPr>
            <a:lnSpc>
              <a:spcPct val="100000"/>
            </a:lnSpc>
            <a:spcBef>
              <a:spcPct val="0"/>
            </a:spcBef>
            <a:spcAft>
              <a:spcPct val="20000"/>
            </a:spcAft>
          </a:pPr>
          <a:r>
            <a:rPr lang="zh-CN" sz="1800" i="0" u="none" baseline="0">
              <a:ea typeface="+mn-lt"/>
              <a:rtl val="0"/>
            </a:rPr>
            <a:t>一般会议见刊更快</a:t>
          </a:r>
          <a:r>
            <a:rPr altLang="en-US" sz="1800">
              <a:ea typeface="+mn-lt"/>
            </a:rPr>
            <a:t/>
          </a:r>
          <a:endParaRPr altLang="en-US" sz="1800">
            <a:ea typeface="+mn-lt"/>
          </a:endParaRPr>
        </a:p>
      </dgm:t>
    </dgm:pt>
    <dgm:pt modelId="{88FF3649-3AB5-49E8-A916-A3CE7B48436B}" cxnId="{8157AA64-DAE8-45D4-AABB-5CB6CF8F355F}" type="parTrans">
      <dgm:prSet/>
      <dgm:spPr/>
    </dgm:pt>
    <dgm:pt modelId="{F3AFD201-FDDE-4461-98FF-70B75357B61F}" cxnId="{8157AA64-DAE8-45D4-AABB-5CB6CF8F355F}" type="sibTrans">
      <dgm:prSet/>
      <dgm:spPr/>
    </dgm:pt>
    <dgm:pt modelId="{4C70D200-4A44-43B2-90FA-8B0440459838}">
      <dgm:prSet phldr="0" custT="1"/>
      <dgm:spPr/>
      <dgm:t>
        <a:bodyPr vert="horz" wrap="square"/>
        <a:p>
          <a:pPr>
            <a:lnSpc>
              <a:spcPct val="100000"/>
            </a:lnSpc>
            <a:spcBef>
              <a:spcPct val="0"/>
            </a:spcBef>
            <a:spcAft>
              <a:spcPct val="20000"/>
            </a:spcAft>
          </a:pPr>
          <a:r>
            <a:rPr lang="zh-CN" altLang="en-US" sz="1800" i="0" u="none" baseline="0">
              <a:ea typeface="+mn-lt"/>
              <a:rtl val="0"/>
            </a:rPr>
            <a:t/>
          </a:r>
          <a:endParaRPr lang="zh-CN" altLang="en-US" sz="1800" i="0" u="none" baseline="0">
            <a:ea typeface="+mn-lt"/>
            <a:rtl val="0"/>
          </a:endParaRPr>
        </a:p>
      </dgm:t>
    </dgm:pt>
    <dgm:pt modelId="{D56753B7-32D9-401D-AF0D-D9E28FD26E89}" cxnId="{3951E7C3-DD68-464B-B1B2-AB28CDE1A4C6}" type="parTrans">
      <dgm:prSet/>
      <dgm:spPr/>
    </dgm:pt>
    <dgm:pt modelId="{60DA1CDC-7209-4FE1-AFD7-1631F3C1B677}" cxnId="{3951E7C3-DD68-464B-B1B2-AB28CDE1A4C6}" type="sibTrans">
      <dgm:prSet/>
      <dgm:spPr/>
    </dgm:pt>
    <dgm:pt modelId="{7DD92827-315C-4639-BBE1-CA58745BD82E}" type="pres">
      <dgm:prSet presAssocID="{73BCC087-F3D2-411D-A9C2-5E00651FCEEA}" presName="linear" presStyleCnt="0">
        <dgm:presLayoutVars>
          <dgm:animLvl val="lvl"/>
          <dgm:resizeHandles val="exact"/>
        </dgm:presLayoutVars>
      </dgm:prSet>
      <dgm:spPr/>
    </dgm:pt>
    <dgm:pt modelId="{A4112520-D63A-4556-8DC4-0E2F843C9057}" type="pres">
      <dgm:prSet presAssocID="{06721FAB-7B4A-455E-821D-5B12D1BED10F}" presName="parentText" presStyleLbl="node1" presStyleIdx="0" presStyleCnt="1">
        <dgm:presLayoutVars>
          <dgm:chMax val="0"/>
          <dgm:bulletEnabled val="1"/>
        </dgm:presLayoutVars>
      </dgm:prSet>
      <dgm:spPr/>
    </dgm:pt>
    <dgm:pt modelId="{E1FEABA7-BD6B-4AA7-AA6F-39127AA7F10D}" type="pres">
      <dgm:prSet presAssocID="{06721FAB-7B4A-455E-821D-5B12D1BED10F}" presName="childText" presStyleLbl="revTx" presStyleIdx="0" presStyleCnt="1">
        <dgm:presLayoutVars>
          <dgm:bulletEnabled val="1"/>
        </dgm:presLayoutVars>
      </dgm:prSet>
      <dgm:spPr/>
    </dgm:pt>
  </dgm:ptLst>
  <dgm:cxnLst>
    <dgm:cxn modelId="{FE4F070B-5972-4D61-8BCA-B948643FF59D}" srcId="{73BCC087-F3D2-411D-A9C2-5E00651FCEEA}" destId="{06721FAB-7B4A-455E-821D-5B12D1BED10F}" srcOrd="0" destOrd="0" parTransId="{9E826FD8-52EB-424E-B496-3C730E2FEB89}" sibTransId="{DC2A81F8-5832-4506-8BC2-5C3BFC2DBF62}"/>
    <dgm:cxn modelId="{4C06FAFA-9C0B-4975-9E8B-88D5B439F972}" srcId="{06721FAB-7B4A-455E-821D-5B12D1BED10F}" destId="{ABA23BBB-D45A-4155-BCE3-0DEF78DB826F}" srcOrd="0" destOrd="0" parTransId="{0A663E97-77C3-42F2-AE6A-3E37173AC555}" sibTransId="{56E48967-28BF-472A-AA5D-97D49BE87FB0}"/>
    <dgm:cxn modelId="{87988F0B-C96A-4CC0-AB4F-3BE199B40086}" srcId="{06721FAB-7B4A-455E-821D-5B12D1BED10F}" destId="{CE5FF2DC-AA86-47FE-B249-475601B3C1E0}" srcOrd="1" destOrd="0" parTransId="{8A12BC32-6F83-491C-AA62-F1F7F7A07753}" sibTransId="{256CB95A-8647-46FC-95A4-04F80344BC4D}"/>
    <dgm:cxn modelId="{8157AA64-DAE8-45D4-AABB-5CB6CF8F355F}" srcId="{06721FAB-7B4A-455E-821D-5B12D1BED10F}" destId="{1189658B-8C2B-478C-8165-41FC32206E83}" srcOrd="2" destOrd="0" parTransId="{88FF3649-3AB5-49E8-A916-A3CE7B48436B}" sibTransId="{F3AFD201-FDDE-4461-98FF-70B75357B61F}"/>
    <dgm:cxn modelId="{3951E7C3-DD68-464B-B1B2-AB28CDE1A4C6}" srcId="{06721FAB-7B4A-455E-821D-5B12D1BED10F}" destId="{4C70D200-4A44-43B2-90FA-8B0440459838}" srcOrd="3" destOrd="0" parTransId="{D56753B7-32D9-401D-AF0D-D9E28FD26E89}" sibTransId="{60DA1CDC-7209-4FE1-AFD7-1631F3C1B677}"/>
    <dgm:cxn modelId="{B6643C42-1F72-4BDA-9A67-253D5BEBD2D7}" type="presOf" srcId="{73BCC087-F3D2-411D-A9C2-5E00651FCEEA}" destId="{7DD92827-315C-4639-BBE1-CA58745BD82E}" srcOrd="0" destOrd="0" presId="urn:microsoft.com/office/officeart/2005/8/layout/vList2"/>
    <dgm:cxn modelId="{506A3158-A2FD-412D-882D-3440F7B0E929}" type="presParOf" srcId="{7DD92827-315C-4639-BBE1-CA58745BD82E}" destId="{A4112520-D63A-4556-8DC4-0E2F843C9057}" srcOrd="0" destOrd="0" presId="urn:microsoft.com/office/officeart/2005/8/layout/vList2"/>
    <dgm:cxn modelId="{4F842D87-5FCE-4563-AA4D-3D2651D81CA3}" type="presOf" srcId="{06721FAB-7B4A-455E-821D-5B12D1BED10F}" destId="{A4112520-D63A-4556-8DC4-0E2F843C9057}" srcOrd="0" destOrd="0" presId="urn:microsoft.com/office/officeart/2005/8/layout/vList2"/>
    <dgm:cxn modelId="{17EB921E-61D1-421F-8730-B17BEF0E412E}" type="presParOf" srcId="{7DD92827-315C-4639-BBE1-CA58745BD82E}" destId="{E1FEABA7-BD6B-4AA7-AA6F-39127AA7F10D}" srcOrd="1" destOrd="0" presId="urn:microsoft.com/office/officeart/2005/8/layout/vList2"/>
    <dgm:cxn modelId="{FD331439-C3FE-441C-9BF2-A782E32EB881}" type="presOf" srcId="{ABA23BBB-D45A-4155-BCE3-0DEF78DB826F}" destId="{E1FEABA7-BD6B-4AA7-AA6F-39127AA7F10D}" srcOrd="0" destOrd="0" presId="urn:microsoft.com/office/officeart/2005/8/layout/vList2"/>
    <dgm:cxn modelId="{D380546E-2434-4A39-A1E4-BE8C055BDF1C}" type="presOf" srcId="{CE5FF2DC-AA86-47FE-B249-475601B3C1E0}" destId="{E1FEABA7-BD6B-4AA7-AA6F-39127AA7F10D}" srcOrd="0" destOrd="1" presId="urn:microsoft.com/office/officeart/2005/8/layout/vList2"/>
    <dgm:cxn modelId="{30C5873C-77EF-453E-92D8-45ED8257AC00}" type="presOf" srcId="{1189658B-8C2B-478C-8165-41FC32206E83}" destId="{E1FEABA7-BD6B-4AA7-AA6F-39127AA7F10D}" srcOrd="0" destOrd="2" presId="urn:microsoft.com/office/officeart/2005/8/layout/vList2"/>
    <dgm:cxn modelId="{B06749A0-5F08-4D5B-B44F-307A2CFABD0C}" type="presOf" srcId="{4C70D200-4A44-43B2-90FA-8B0440459838}" destId="{E1FEABA7-BD6B-4AA7-AA6F-39127AA7F10D}" srcOrd="0" destOrd="3" presId="urn:microsoft.com/office/officeart/2005/8/layout/vList2"/>
  </dgm:cxnLst>
  <dgm:extLst>
    <a:ext uri="http://schemas.microsoft.com/office/drawing/2008/diagram">
      <dsp:dataModelExt xmlns:dsp="http://schemas.microsoft.com/office/drawing/2008/diagram" relId="rId11"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C1C29784-0AC5-4B75-97AC-FC89CE564BDC}" type="doc">
      <dgm:prSet csTypeId="urn:microsoft.com/office/officeart/2005/8/colors/accent1_4"/>
      <dgm:spPr/>
      <dgm:t>
        <a:bodyPr/>
        <a:p>
          <a:endParaRPr altLang="en-US"/>
        </a:p>
      </dgm:t>
    </dgm:pt>
    <dgm:pt modelId="{A9D273A7-38EE-4412-B9D0-3716122D488A}">
      <dgm:prSet phldr="0" custT="1"/>
      <dgm:spPr/>
      <dgm:t>
        <a:bodyPr vert="horz" wrap="square"/>
        <a:p>
          <a:pPr>
            <a:lnSpc>
              <a:spcPct val="100000"/>
            </a:lnSpc>
            <a:spcBef>
              <a:spcPct val="0"/>
            </a:spcBef>
            <a:spcAft>
              <a:spcPct val="35000"/>
            </a:spcAft>
          </a:pPr>
          <a:r>
            <a:rPr lang="zh-CN" sz="2400" b="1" i="0" u="none" baseline="0">
              <a:rtl val="0"/>
            </a:rPr>
            <a:t>上传结题材料</a:t>
          </a:r>
          <a:r>
            <a:rPr lang="zh-CN" altLang="en-US" sz="2400" b="1" i="0" u="none" baseline="0">
              <a:rtl val="0"/>
            </a:rPr>
            <a:t/>
          </a:r>
          <a:endParaRPr lang="zh-CN" altLang="en-US" sz="2400" b="1" i="0" u="none" baseline="0">
            <a:rtl val="0"/>
          </a:endParaRPr>
        </a:p>
      </dgm:t>
    </dgm:pt>
    <dgm:pt modelId="{1F93D668-59AD-470B-8EAB-BD7070D72A37}" cxnId="{830BB69F-607D-4756-89C9-7B1CA99C5E3C}" type="parTrans">
      <dgm:prSet/>
      <dgm:spPr/>
    </dgm:pt>
    <dgm:pt modelId="{39392C6B-43C4-4841-8BAF-0E4F33DEF3D0}" cxnId="{830BB69F-607D-4756-89C9-7B1CA99C5E3C}" type="sibTrans">
      <dgm:prSet/>
      <dgm:spPr/>
    </dgm:pt>
    <dgm:pt modelId="{D536EC3D-5894-4384-ABCE-4E8F134D7F25}">
      <dgm:prSet phldr="0" custT="1"/>
      <dgm:spPr/>
      <dgm:t>
        <a:bodyPr vert="horz" wrap="square"/>
        <a:p>
          <a:pPr>
            <a:lnSpc>
              <a:spcPct val="100000"/>
            </a:lnSpc>
            <a:spcBef>
              <a:spcPct val="0"/>
            </a:spcBef>
            <a:spcAft>
              <a:spcPct val="20000"/>
            </a:spcAft>
          </a:pPr>
          <a:r>
            <a:rPr lang="zh-CN" sz="1800" i="0" u="none" baseline="0">
              <a:ea typeface="+mn-lt"/>
              <a:cs typeface="+mn-lt"/>
              <a:rtl val="0"/>
            </a:rPr>
            <a:t>注意截止时间</a:t>
          </a:r>
          <a:r>
            <a:rPr lang="en-US" sz="1800" i="0" u="none" baseline="0">
              <a:ea typeface="+mn-lt"/>
              <a:cs typeface="+mn-lt"/>
              <a:rtl val="0"/>
            </a:rPr>
            <a:t>	</a:t>
          </a:r>
          <a:r>
            <a:rPr altLang="en-US" sz="1800">
              <a:ea typeface="+mn-lt"/>
              <a:cs typeface="+mn-lt"/>
            </a:rPr>
            <a:t/>
          </a:r>
          <a:endParaRPr altLang="en-US" sz="1800">
            <a:ea typeface="+mn-lt"/>
            <a:cs typeface="+mn-lt"/>
          </a:endParaRPr>
        </a:p>
      </dgm:t>
    </dgm:pt>
    <dgm:pt modelId="{51580B72-76CF-46CC-B86F-4309A564E848}" cxnId="{22CB8224-AB75-454F-A226-A22B5D797A99}" type="parTrans">
      <dgm:prSet/>
      <dgm:spPr/>
    </dgm:pt>
    <dgm:pt modelId="{E0F81546-4FB4-45B2-AE34-98BBB3DF6109}" cxnId="{22CB8224-AB75-454F-A226-A22B5D797A99}" type="sibTrans">
      <dgm:prSet/>
      <dgm:spPr/>
    </dgm:pt>
    <dgm:pt modelId="{35D1DC36-A046-4865-892F-F1506CC6B11E}" type="pres">
      <dgm:prSet presAssocID="{C1C29784-0AC5-4B75-97AC-FC89CE564BDC}" presName="linear" presStyleCnt="0">
        <dgm:presLayoutVars>
          <dgm:animLvl val="lvl"/>
          <dgm:resizeHandles val="exact"/>
        </dgm:presLayoutVars>
      </dgm:prSet>
      <dgm:spPr/>
    </dgm:pt>
    <dgm:pt modelId="{171186BF-5841-4905-A417-6357EA45A76C}" type="pres">
      <dgm:prSet presAssocID="{A9D273A7-38EE-4412-B9D0-3716122D488A}" presName="parentText" presStyleLbl="node1" presStyleIdx="0" presStyleCnt="1">
        <dgm:presLayoutVars>
          <dgm:chMax val="0"/>
          <dgm:bulletEnabled val="1"/>
        </dgm:presLayoutVars>
      </dgm:prSet>
      <dgm:spPr/>
    </dgm:pt>
    <dgm:pt modelId="{141955FE-5EA9-4560-A8A9-1B0B0350587E}" type="pres">
      <dgm:prSet presAssocID="{A9D273A7-38EE-4412-B9D0-3716122D488A}" presName="childText" presStyleLbl="revTx" presStyleIdx="0" presStyleCnt="1">
        <dgm:presLayoutVars>
          <dgm:bulletEnabled val="1"/>
        </dgm:presLayoutVars>
      </dgm:prSet>
      <dgm:spPr/>
    </dgm:pt>
  </dgm:ptLst>
  <dgm:cxnLst>
    <dgm:cxn modelId="{830BB69F-607D-4756-89C9-7B1CA99C5E3C}" srcId="{C1C29784-0AC5-4B75-97AC-FC89CE564BDC}" destId="{A9D273A7-38EE-4412-B9D0-3716122D488A}" srcOrd="0" destOrd="0" parTransId="{1F93D668-59AD-470B-8EAB-BD7070D72A37}" sibTransId="{39392C6B-43C4-4841-8BAF-0E4F33DEF3D0}"/>
    <dgm:cxn modelId="{22CB8224-AB75-454F-A226-A22B5D797A99}" srcId="{A9D273A7-38EE-4412-B9D0-3716122D488A}" destId="{D536EC3D-5894-4384-ABCE-4E8F134D7F25}" srcOrd="0" destOrd="0" parTransId="{51580B72-76CF-46CC-B86F-4309A564E848}" sibTransId="{E0F81546-4FB4-45B2-AE34-98BBB3DF6109}"/>
    <dgm:cxn modelId="{B13B39CA-0AC4-44FB-9AC0-9490814932E8}" type="presOf" srcId="{C1C29784-0AC5-4B75-97AC-FC89CE564BDC}" destId="{35D1DC36-A046-4865-892F-F1506CC6B11E}" srcOrd="0" destOrd="0" presId="urn:microsoft.com/office/officeart/2005/8/layout/vList2"/>
    <dgm:cxn modelId="{6E4BAFD5-EEDB-44AD-AA3E-9E66D48E0032}" type="presParOf" srcId="{35D1DC36-A046-4865-892F-F1506CC6B11E}" destId="{171186BF-5841-4905-A417-6357EA45A76C}" srcOrd="0" destOrd="0" presId="urn:microsoft.com/office/officeart/2005/8/layout/vList2"/>
    <dgm:cxn modelId="{3E7DDB0F-1503-4D52-B501-128C68A26588}" type="presOf" srcId="{A9D273A7-38EE-4412-B9D0-3716122D488A}" destId="{171186BF-5841-4905-A417-6357EA45A76C}" srcOrd="0" destOrd="0" presId="urn:microsoft.com/office/officeart/2005/8/layout/vList2"/>
    <dgm:cxn modelId="{036DF3D4-F9B5-4675-9B6A-974662BA6E63}" type="presParOf" srcId="{35D1DC36-A046-4865-892F-F1506CC6B11E}" destId="{141955FE-5EA9-4560-A8A9-1B0B0350587E}" srcOrd="1" destOrd="0" presId="urn:microsoft.com/office/officeart/2005/8/layout/vList2"/>
    <dgm:cxn modelId="{0541DC47-6EC2-450E-8650-80CF3B99D52D}" type="presOf" srcId="{D536EC3D-5894-4384-ABCE-4E8F134D7F25}" destId="{141955FE-5EA9-4560-A8A9-1B0B0350587E}" srcOrd="0" destOrd="0" presId="urn:microsoft.com/office/officeart/2005/8/layout/vList2"/>
  </dgm:cxnLst>
  <dgm:extLst>
    <a:ext uri="http://schemas.microsoft.com/office/drawing/2008/diagram">
      <dsp:dataModelExt xmlns:dsp="http://schemas.microsoft.com/office/drawing/2008/diagram" relId="rId1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C2CD295-FB4B-4D60-9125-2B7FF082BB39}" type="doc">
      <dgm:prSet csTypeId="urn:microsoft.com/office/officeart/2005/8/colors/accent1_4"/>
      <dgm:spPr/>
      <dgm:t>
        <a:bodyPr/>
        <a:p>
          <a:endParaRPr altLang="en-US"/>
        </a:p>
      </dgm:t>
    </dgm:pt>
    <dgm:pt modelId="{2C58D0D7-678F-4AF1-9144-990820433140}">
      <dgm:prSet phldr="0" custT="1"/>
      <dgm:spPr/>
      <dgm:t>
        <a:bodyPr vert="horz" wrap="square"/>
        <a:p>
          <a:pPr algn="l">
            <a:lnSpc>
              <a:spcPct val="100000"/>
            </a:lnSpc>
            <a:spcBef>
              <a:spcPct val="0"/>
            </a:spcBef>
            <a:spcAft>
              <a:spcPct val="35000"/>
            </a:spcAft>
          </a:pPr>
          <a:r>
            <a:rPr lang="zh-CN" sz="2400" b="1" i="0" u="none" baseline="0">
              <a:rtl val="0"/>
            </a:rPr>
            <a:t>项目介绍</a:t>
          </a:r>
          <a:r>
            <a:rPr lang="zh-CN" altLang="en-US" sz="2400" b="1" i="0" u="none" baseline="0">
              <a:rtl val="0"/>
            </a:rPr>
            <a:t/>
          </a:r>
          <a:endParaRPr lang="zh-CN" altLang="en-US" sz="2400" b="1" i="0" u="none" baseline="0">
            <a:rtl val="0"/>
          </a:endParaRPr>
        </a:p>
      </dgm:t>
    </dgm:pt>
    <dgm:pt modelId="{93EDD394-C824-4B1D-9ED0-3DFB983C8538}" cxnId="{73B45DD2-C242-4F54-A207-59D87469CEFC}" type="parTrans">
      <dgm:prSet/>
      <dgm:spPr/>
    </dgm:pt>
    <dgm:pt modelId="{6F196596-D820-43BC-A8F0-47C4D1435C6D}" cxnId="{73B45DD2-C242-4F54-A207-59D87469CEFC}" type="sibTrans">
      <dgm:prSet/>
      <dgm:spPr/>
    </dgm:pt>
    <dgm:pt modelId="{29F98542-A1CE-47E5-A50D-C800091B775B}">
      <dgm:prSet phldr="0" custT="1"/>
      <dgm:spPr/>
      <dgm:t>
        <a:bodyPr vert="horz" wrap="square"/>
        <a:p>
          <a:pPr>
            <a:lnSpc>
              <a:spcPct val="100000"/>
            </a:lnSpc>
            <a:spcBef>
              <a:spcPct val="0"/>
            </a:spcBef>
            <a:spcAft>
              <a:spcPct val="15000"/>
            </a:spcAft>
          </a:pPr>
          <a:r>
            <a:rPr lang="zh-CN" sz="1600" i="0" u="none" baseline="0">
              <a:ea typeface="+mn-lt"/>
              <a:rtl val="0"/>
            </a:rPr>
            <a:t>和前中期同理，尽量简洁明了，不占用答辩过多时间</a:t>
          </a:r>
          <a:r>
            <a:rPr altLang="en-US" sz="1600">
              <a:ea typeface="+mn-lt"/>
            </a:rPr>
            <a:t/>
          </a:r>
          <a:endParaRPr altLang="en-US" sz="1600">
            <a:ea typeface="+mn-lt"/>
          </a:endParaRPr>
        </a:p>
      </dgm:t>
    </dgm:pt>
    <dgm:pt modelId="{94D8398B-D8DB-4D77-8972-86DA95FE5D83}" cxnId="{6138C55F-3366-4DD9-A435-7BC318EB2786}" type="parTrans">
      <dgm:prSet/>
      <dgm:spPr/>
    </dgm:pt>
    <dgm:pt modelId="{CA576C96-77FF-41CF-947C-35B9768F7A99}" cxnId="{6138C55F-3366-4DD9-A435-7BC318EB2786}" type="sibTrans">
      <dgm:prSet/>
      <dgm:spPr/>
    </dgm:pt>
    <dgm:pt modelId="{E773F519-AD75-4D81-B9C9-B350C8375B84}">
      <dgm:prSet phldr="0" custT="1"/>
      <dgm:spPr/>
      <dgm:t>
        <a:bodyPr vert="horz" wrap="square"/>
        <a:p>
          <a:pPr>
            <a:lnSpc>
              <a:spcPct val="100000"/>
            </a:lnSpc>
            <a:spcBef>
              <a:spcPct val="0"/>
            </a:spcBef>
            <a:spcAft>
              <a:spcPct val="15000"/>
            </a:spcAft>
          </a:pPr>
          <a:r>
            <a:rPr lang="zh-CN" sz="1600" i="0" u="none" baseline="0">
              <a:ea typeface="+mn-lt"/>
              <a:rtl val="0"/>
            </a:rPr>
            <a:t>仍然需要突出</a:t>
          </a:r>
          <a:r>
            <a:rPr lang="zh-CN" sz="1600" i="0" u="none" baseline="0">
              <a:solidFill>
                <a:srgbClr val="FF0000"/>
              </a:solidFill>
              <a:ea typeface="+mn-lt"/>
              <a:rtl val="0"/>
            </a:rPr>
            <a:t>创新点</a:t>
          </a:r>
          <a:r>
            <a:rPr lang="zh-CN" sz="1600" i="0" u="none" baseline="0">
              <a:ea typeface="+mn-lt"/>
              <a:rtl val="0"/>
            </a:rPr>
            <a:t>，可以单独开一个部分介绍</a:t>
          </a:r>
          <a:r>
            <a:rPr lang="zh-CN" altLang="en-US" sz="1600" i="0" u="none" baseline="0">
              <a:ea typeface="+mn-lt"/>
              <a:rtl val="0"/>
            </a:rPr>
            <a:t/>
          </a:r>
          <a:endParaRPr lang="zh-CN" altLang="en-US" sz="1600" i="0" u="none" baseline="0">
            <a:ea typeface="+mn-lt"/>
            <a:rtl val="0"/>
          </a:endParaRPr>
        </a:p>
      </dgm:t>
    </dgm:pt>
    <dgm:pt modelId="{14E204EB-2481-4B97-88DA-415C0A36BE2D}" cxnId="{E0F99494-41D3-4D0A-8ADA-62FD73158F92}" type="parTrans">
      <dgm:prSet/>
      <dgm:spPr/>
    </dgm:pt>
    <dgm:pt modelId="{326ADD12-8129-42E4-8EB7-F5195E10B3F1}" cxnId="{E0F99494-41D3-4D0A-8ADA-62FD73158F92}" type="sibTrans">
      <dgm:prSet/>
      <dgm:spPr/>
    </dgm:pt>
    <dgm:pt modelId="{AF23123C-45C9-4698-A8A8-31D683DBE0A9}" type="pres">
      <dgm:prSet presAssocID="{3C2CD295-FB4B-4D60-9125-2B7FF082BB39}" presName="Name0" presStyleCnt="0">
        <dgm:presLayoutVars>
          <dgm:dir/>
          <dgm:animLvl val="lvl"/>
          <dgm:resizeHandles val="exact"/>
        </dgm:presLayoutVars>
      </dgm:prSet>
      <dgm:spPr/>
    </dgm:pt>
    <dgm:pt modelId="{A902801A-A156-48E6-9A50-1333FB328978}" type="pres">
      <dgm:prSet presAssocID="{2C58D0D7-678F-4AF1-9144-990820433140}" presName="composite" presStyleCnt="0"/>
      <dgm:spPr/>
    </dgm:pt>
    <dgm:pt modelId="{E9134272-6267-4755-B1E5-5C1EF50A12FA}" type="pres">
      <dgm:prSet presAssocID="{2C58D0D7-678F-4AF1-9144-990820433140}" presName="parTx" presStyleLbl="alignNode1" presStyleIdx="0" presStyleCnt="1">
        <dgm:presLayoutVars>
          <dgm:chMax val="0"/>
          <dgm:chPref val="0"/>
          <dgm:bulletEnabled val="1"/>
        </dgm:presLayoutVars>
      </dgm:prSet>
      <dgm:spPr/>
    </dgm:pt>
    <dgm:pt modelId="{E1B71F27-C3FB-4F1E-A76D-A050D26CD768}" type="pres">
      <dgm:prSet presAssocID="{2C58D0D7-678F-4AF1-9144-990820433140}" presName="desTx" presStyleLbl="alignAccFollowNode1" presStyleIdx="0" presStyleCnt="1">
        <dgm:presLayoutVars>
          <dgm:bulletEnabled val="1"/>
        </dgm:presLayoutVars>
      </dgm:prSet>
      <dgm:spPr/>
    </dgm:pt>
  </dgm:ptLst>
  <dgm:cxnLst>
    <dgm:cxn modelId="{73B45DD2-C242-4F54-A207-59D87469CEFC}" srcId="{3C2CD295-FB4B-4D60-9125-2B7FF082BB39}" destId="{2C58D0D7-678F-4AF1-9144-990820433140}" srcOrd="0" destOrd="0" parTransId="{93EDD394-C824-4B1D-9ED0-3DFB983C8538}" sibTransId="{6F196596-D820-43BC-A8F0-47C4D1435C6D}"/>
    <dgm:cxn modelId="{6138C55F-3366-4DD9-A435-7BC318EB2786}" srcId="{2C58D0D7-678F-4AF1-9144-990820433140}" destId="{29F98542-A1CE-47E5-A50D-C800091B775B}" srcOrd="0" destOrd="0" parTransId="{94D8398B-D8DB-4D77-8972-86DA95FE5D83}" sibTransId="{CA576C96-77FF-41CF-947C-35B9768F7A99}"/>
    <dgm:cxn modelId="{E0F99494-41D3-4D0A-8ADA-62FD73158F92}" srcId="{2C58D0D7-678F-4AF1-9144-990820433140}" destId="{E773F519-AD75-4D81-B9C9-B350C8375B84}" srcOrd="1" destOrd="0" parTransId="{14E204EB-2481-4B97-88DA-415C0A36BE2D}" sibTransId="{326ADD12-8129-42E4-8EB7-F5195E10B3F1}"/>
    <dgm:cxn modelId="{8FCC357E-7F04-492F-9AE5-58937DB19AA1}" type="presOf" srcId="{3C2CD295-FB4B-4D60-9125-2B7FF082BB39}" destId="{AF23123C-45C9-4698-A8A8-31D683DBE0A9}" srcOrd="0" destOrd="0" presId="urn:microsoft.com/office/officeart/2005/8/layout/hList1"/>
    <dgm:cxn modelId="{DCED7B8C-3E9F-4C7E-8320-C620E2268C3A}" type="presParOf" srcId="{AF23123C-45C9-4698-A8A8-31D683DBE0A9}" destId="{A902801A-A156-48E6-9A50-1333FB328978}" srcOrd="0" destOrd="0" presId="urn:microsoft.com/office/officeart/2005/8/layout/hList1"/>
    <dgm:cxn modelId="{2D4554AB-4A58-4D07-8912-51296732F780}" type="presParOf" srcId="{A902801A-A156-48E6-9A50-1333FB328978}" destId="{E9134272-6267-4755-B1E5-5C1EF50A12FA}" srcOrd="0" destOrd="0" presId="urn:microsoft.com/office/officeart/2005/8/layout/hList1"/>
    <dgm:cxn modelId="{89953BED-4D23-490D-9F47-C0052A78689E}" type="presOf" srcId="{2C58D0D7-678F-4AF1-9144-990820433140}" destId="{E9134272-6267-4755-B1E5-5C1EF50A12FA}" srcOrd="0" destOrd="0" presId="urn:microsoft.com/office/officeart/2005/8/layout/hList1"/>
    <dgm:cxn modelId="{276657FB-F2D7-47F5-821D-7CDF3D10E128}" type="presParOf" srcId="{A902801A-A156-48E6-9A50-1333FB328978}" destId="{E1B71F27-C3FB-4F1E-A76D-A050D26CD768}" srcOrd="1" destOrd="0" presId="urn:microsoft.com/office/officeart/2005/8/layout/hList1"/>
    <dgm:cxn modelId="{83C50339-A141-4B68-873A-48E2383AE471}" type="presOf" srcId="{29F98542-A1CE-47E5-A50D-C800091B775B}" destId="{E1B71F27-C3FB-4F1E-A76D-A050D26CD768}" srcOrd="0" destOrd="0" presId="urn:microsoft.com/office/officeart/2005/8/layout/hList1"/>
    <dgm:cxn modelId="{3070FF8D-CC83-4537-B604-4FEED991D5B9}" type="presOf" srcId="{E773F519-AD75-4D81-B9C9-B350C8375B84}" destId="{E1B71F27-C3FB-4F1E-A76D-A050D26CD768}" srcOrd="0" destOrd="1" presId="urn:microsoft.com/office/officeart/2005/8/layout/hList1"/>
  </dgm:cxnLst>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0BE2032-CEEE-4399-9FCC-DA8779F930BE}" type="doc">
      <dgm:prSet csTypeId="urn:microsoft.com/office/officeart/2005/8/colors/accent1_4"/>
      <dgm:spPr/>
      <dgm:t>
        <a:bodyPr/>
        <a:p>
          <a:endParaRPr altLang="en-US"/>
        </a:p>
      </dgm:t>
    </dgm:pt>
    <dgm:pt modelId="{0261193B-F7C6-4F5E-85DD-BDC75D593406}">
      <dgm:prSet phldr="0" custT="1"/>
      <dgm:spPr/>
      <dgm:t>
        <a:bodyPr vert="horz" wrap="square"/>
        <a:p>
          <a:pPr>
            <a:lnSpc>
              <a:spcPct val="100000"/>
            </a:lnSpc>
            <a:spcBef>
              <a:spcPct val="0"/>
            </a:spcBef>
            <a:spcAft>
              <a:spcPct val="35000"/>
            </a:spcAft>
          </a:pPr>
          <a:r>
            <a:rPr lang="zh-CN" sz="2400" b="1" i="0" u="none" baseline="0">
              <a:rtl val="0"/>
            </a:rPr>
            <a:t>联 系 导 师</a:t>
          </a:r>
          <a:r>
            <a:rPr lang="zh-CN" altLang="en-US" sz="2400" b="1" i="0" u="none" baseline="0">
              <a:rtl val="0"/>
            </a:rPr>
            <a:t/>
          </a:r>
          <a:endParaRPr lang="zh-CN" altLang="en-US" sz="2400" b="1" i="0" u="none" baseline="0">
            <a:rtl val="0"/>
          </a:endParaRPr>
        </a:p>
      </dgm:t>
    </dgm:pt>
    <dgm:pt modelId="{E9371EA1-A2D9-45F2-83D5-352AD57F5E60}" cxnId="{880D881F-3007-4543-A2CB-9AE5350454B5}" type="parTrans">
      <dgm:prSet/>
      <dgm:spPr/>
    </dgm:pt>
    <dgm:pt modelId="{F9FBFEBF-995A-449F-BF0B-6435336334E6}" cxnId="{880D881F-3007-4543-A2CB-9AE5350454B5}" type="sibTrans">
      <dgm:prSet/>
      <dgm:spPr/>
    </dgm:pt>
    <dgm:pt modelId="{A8A78EA4-B32E-4F4B-8AB5-35030374CDDF}">
      <dgm:prSet phldr="0" custT="1"/>
      <dgm:spPr/>
      <dgm:t>
        <a:bodyPr vert="horz" wrap="square"/>
        <a:p>
          <a:pPr>
            <a:lnSpc>
              <a:spcPct val="100000"/>
            </a:lnSpc>
            <a:spcBef>
              <a:spcPct val="0"/>
            </a:spcBef>
            <a:spcAft>
              <a:spcPct val="20000"/>
            </a:spcAft>
          </a:pPr>
          <a:r>
            <a:rPr lang="zh-CN" sz="1600" i="0" u="none" baseline="0">
              <a:rtl val="0"/>
            </a:rPr>
            <a:t>研究方向</a:t>
          </a:r>
          <a:r>
            <a:rPr altLang="en-US" sz="1600"/>
            <a:t/>
          </a:r>
          <a:endParaRPr altLang="en-US" sz="1600"/>
        </a:p>
      </dgm:t>
    </dgm:pt>
    <dgm:pt modelId="{13EB72F7-CE3A-4BB7-BC21-9EE12AB12A38}" cxnId="{1DB732D3-0FFE-463F-8B79-FBDC08175C2E}" type="parTrans">
      <dgm:prSet/>
      <dgm:spPr/>
    </dgm:pt>
    <dgm:pt modelId="{9E30C46D-0049-4AAC-A53A-0552CB2C478F}" cxnId="{1DB732D3-0FFE-463F-8B79-FBDC08175C2E}" type="sibTrans">
      <dgm:prSet/>
      <dgm:spPr/>
    </dgm:pt>
    <dgm:pt modelId="{4CEB3A98-35A4-4D8F-BA94-90BAF9263D5D}">
      <dgm:prSet phldr="0" custT="1"/>
      <dgm:spPr/>
      <dgm:t>
        <a:bodyPr vert="horz" wrap="square"/>
        <a:p>
          <a:pPr>
            <a:lnSpc>
              <a:spcPct val="100000"/>
            </a:lnSpc>
            <a:spcBef>
              <a:spcPct val="0"/>
            </a:spcBef>
            <a:spcAft>
              <a:spcPct val="20000"/>
            </a:spcAft>
          </a:pPr>
          <a:r>
            <a:rPr lang="zh-CN" sz="1600" i="0" u="none" baseline="0">
              <a:rtl val="0"/>
            </a:rPr>
            <a:t>指导力度</a:t>
          </a:r>
          <a:r>
            <a:rPr altLang="en-US" sz="1600"/>
            <a:t/>
          </a:r>
          <a:endParaRPr altLang="en-US" sz="1600"/>
        </a:p>
      </dgm:t>
    </dgm:pt>
    <dgm:pt modelId="{3586484A-4A10-488F-B6F3-DE57B81909E4}" cxnId="{D507E97B-ABAD-492F-A3D7-19B5D0730DA4}" type="parTrans">
      <dgm:prSet/>
      <dgm:spPr/>
    </dgm:pt>
    <dgm:pt modelId="{CDEA8415-573C-41DC-B14F-6415F6467F1B}" cxnId="{D507E97B-ABAD-492F-A3D7-19B5D0730DA4}" type="sibTrans">
      <dgm:prSet/>
      <dgm:spPr/>
    </dgm:pt>
    <dgm:pt modelId="{145C69FD-9D65-4D23-8DDC-832098F79B48}">
      <dgm:prSet phldr="0" custT="1"/>
      <dgm:spPr/>
      <dgm:t>
        <a:bodyPr vert="horz" wrap="square"/>
        <a:p>
          <a:pPr>
            <a:lnSpc>
              <a:spcPct val="100000"/>
            </a:lnSpc>
            <a:spcBef>
              <a:spcPct val="0"/>
            </a:spcBef>
            <a:spcAft>
              <a:spcPct val="20000"/>
            </a:spcAft>
          </a:pPr>
          <a:r>
            <a:rPr lang="zh-CN" sz="1600" b="1" i="0" u="none" baseline="0">
              <a:solidFill>
                <a:srgbClr val="C00000"/>
              </a:solidFill>
              <a:rtl val="0"/>
            </a:rPr>
            <a:t>师兄师姐资源</a:t>
          </a:r>
          <a:r>
            <a:rPr lang="zh-CN" altLang="en-US" sz="1600" b="1" i="0" u="none" baseline="0">
              <a:solidFill>
                <a:srgbClr val="C00000"/>
              </a:solidFill>
              <a:rtl val="0"/>
            </a:rPr>
            <a:t/>
          </a:r>
          <a:endParaRPr lang="zh-CN" altLang="en-US" sz="1600" b="1" i="0" u="none" baseline="0">
            <a:solidFill>
              <a:srgbClr val="C00000"/>
            </a:solidFill>
            <a:rtl val="0"/>
          </a:endParaRPr>
        </a:p>
      </dgm:t>
    </dgm:pt>
    <dgm:pt modelId="{EB68727F-DCFB-4221-8713-027A01EFC1BA}" cxnId="{0EEE419B-F9F9-4233-BB49-28B8AC6FA05F}" type="parTrans">
      <dgm:prSet/>
      <dgm:spPr/>
    </dgm:pt>
    <dgm:pt modelId="{8B0F4DBE-910D-4FF4-90C4-4FB9A48A076E}" cxnId="{0EEE419B-F9F9-4233-BB49-28B8AC6FA05F}" type="sibTrans">
      <dgm:prSet/>
      <dgm:spPr/>
    </dgm:pt>
    <dgm:pt modelId="{7F2F09A8-544F-4AC2-B166-FC1F1483D10B}" type="pres">
      <dgm:prSet presAssocID="{E0BE2032-CEEE-4399-9FCC-DA8779F930BE}" presName="linear" presStyleCnt="0">
        <dgm:presLayoutVars>
          <dgm:animLvl val="lvl"/>
          <dgm:resizeHandles val="exact"/>
        </dgm:presLayoutVars>
      </dgm:prSet>
      <dgm:spPr/>
    </dgm:pt>
    <dgm:pt modelId="{5907F0B3-8543-4630-B6F8-735D2AC3E287}" type="pres">
      <dgm:prSet presAssocID="{0261193B-F7C6-4F5E-85DD-BDC75D593406}" presName="parentText" presStyleLbl="node1" presStyleIdx="0" presStyleCnt="1">
        <dgm:presLayoutVars>
          <dgm:chMax val="0"/>
          <dgm:bulletEnabled val="1"/>
        </dgm:presLayoutVars>
      </dgm:prSet>
      <dgm:spPr/>
    </dgm:pt>
    <dgm:pt modelId="{9238505A-8C06-412C-A81D-B85FF1ACB859}" type="pres">
      <dgm:prSet presAssocID="{0261193B-F7C6-4F5E-85DD-BDC75D593406}" presName="childText" presStyleLbl="revTx" presStyleIdx="0" presStyleCnt="1">
        <dgm:presLayoutVars>
          <dgm:bulletEnabled val="1"/>
        </dgm:presLayoutVars>
      </dgm:prSet>
      <dgm:spPr/>
    </dgm:pt>
  </dgm:ptLst>
  <dgm:cxnLst>
    <dgm:cxn modelId="{880D881F-3007-4543-A2CB-9AE5350454B5}" srcId="{E0BE2032-CEEE-4399-9FCC-DA8779F930BE}" destId="{0261193B-F7C6-4F5E-85DD-BDC75D593406}" srcOrd="0" destOrd="0" parTransId="{E9371EA1-A2D9-45F2-83D5-352AD57F5E60}" sibTransId="{F9FBFEBF-995A-449F-BF0B-6435336334E6}"/>
    <dgm:cxn modelId="{1DB732D3-0FFE-463F-8B79-FBDC08175C2E}" srcId="{0261193B-F7C6-4F5E-85DD-BDC75D593406}" destId="{A8A78EA4-B32E-4F4B-8AB5-35030374CDDF}" srcOrd="0" destOrd="0" parTransId="{13EB72F7-CE3A-4BB7-BC21-9EE12AB12A38}" sibTransId="{9E30C46D-0049-4AAC-A53A-0552CB2C478F}"/>
    <dgm:cxn modelId="{D507E97B-ABAD-492F-A3D7-19B5D0730DA4}" srcId="{0261193B-F7C6-4F5E-85DD-BDC75D593406}" destId="{4CEB3A98-35A4-4D8F-BA94-90BAF9263D5D}" srcOrd="1" destOrd="0" parTransId="{3586484A-4A10-488F-B6F3-DE57B81909E4}" sibTransId="{CDEA8415-573C-41DC-B14F-6415F6467F1B}"/>
    <dgm:cxn modelId="{0EEE419B-F9F9-4233-BB49-28B8AC6FA05F}" srcId="{0261193B-F7C6-4F5E-85DD-BDC75D593406}" destId="{145C69FD-9D65-4D23-8DDC-832098F79B48}" srcOrd="2" destOrd="0" parTransId="{EB68727F-DCFB-4221-8713-027A01EFC1BA}" sibTransId="{8B0F4DBE-910D-4FF4-90C4-4FB9A48A076E}"/>
    <dgm:cxn modelId="{159B67B9-6AB8-4C23-A4F6-E6064D0CC2ED}" type="presOf" srcId="{E0BE2032-CEEE-4399-9FCC-DA8779F930BE}" destId="{7F2F09A8-544F-4AC2-B166-FC1F1483D10B}" srcOrd="0" destOrd="0" presId="urn:microsoft.com/office/officeart/2005/8/layout/vList2"/>
    <dgm:cxn modelId="{28D6DDAF-C024-49EC-8EF9-41A6B2AF1365}" type="presParOf" srcId="{7F2F09A8-544F-4AC2-B166-FC1F1483D10B}" destId="{5907F0B3-8543-4630-B6F8-735D2AC3E287}" srcOrd="0" destOrd="0" presId="urn:microsoft.com/office/officeart/2005/8/layout/vList2"/>
    <dgm:cxn modelId="{7FE0A013-3ECD-4913-89F3-41E92FE8AE65}" type="presOf" srcId="{0261193B-F7C6-4F5E-85DD-BDC75D593406}" destId="{5907F0B3-8543-4630-B6F8-735D2AC3E287}" srcOrd="0" destOrd="0" presId="urn:microsoft.com/office/officeart/2005/8/layout/vList2"/>
    <dgm:cxn modelId="{3B68C7BC-49BD-4377-9D6B-A3007A0D7515}" type="presParOf" srcId="{7F2F09A8-544F-4AC2-B166-FC1F1483D10B}" destId="{9238505A-8C06-412C-A81D-B85FF1ACB859}" srcOrd="1" destOrd="0" presId="urn:microsoft.com/office/officeart/2005/8/layout/vList2"/>
    <dgm:cxn modelId="{5D2343FB-9972-4894-89FA-1C19BA41DE51}" type="presOf" srcId="{A8A78EA4-B32E-4F4B-8AB5-35030374CDDF}" destId="{9238505A-8C06-412C-A81D-B85FF1ACB859}" srcOrd="0" destOrd="0" presId="urn:microsoft.com/office/officeart/2005/8/layout/vList2"/>
    <dgm:cxn modelId="{9DCDE6F0-2068-473D-9BED-93BF74864E55}" type="presOf" srcId="{4CEB3A98-35A4-4D8F-BA94-90BAF9263D5D}" destId="{9238505A-8C06-412C-A81D-B85FF1ACB859}" srcOrd="0" destOrd="1" presId="urn:microsoft.com/office/officeart/2005/8/layout/vList2"/>
    <dgm:cxn modelId="{DF6F2387-D623-4031-9297-5490AE1CF1E2}" type="presOf" srcId="{145C69FD-9D65-4D23-8DDC-832098F79B48}" destId="{9238505A-8C06-412C-A81D-B85FF1ACB859}" srcOrd="0" destOrd="2" presId="urn:microsoft.com/office/officeart/2005/8/layout/vList2"/>
  </dgm:cxnLst>
  <dgm:extLst>
    <a:ext uri="http://schemas.microsoft.com/office/drawing/2008/diagram">
      <dsp:dataModelExt xmlns:dsp="http://schemas.microsoft.com/office/drawing/2008/diagram" relId="rId11"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E35E6590-2F78-4C9B-97A7-FE6F5601DC9E}" type="doc">
      <dgm:prSet csTypeId="urn:microsoft.com/office/officeart/2005/8/colors/accent1_4"/>
      <dgm:spPr/>
      <dgm:t>
        <a:bodyPr/>
        <a:p>
          <a:endParaRPr altLang="en-US"/>
        </a:p>
      </dgm:t>
    </dgm:pt>
    <dgm:pt modelId="{6D901C01-DA40-49AC-AE63-AE458B3CCF9C}">
      <dgm:prSet phldr="0" custT="1"/>
      <dgm:spPr/>
      <dgm:t>
        <a:bodyPr vert="horz" wrap="square"/>
        <a:p>
          <a:pPr algn="l">
            <a:lnSpc>
              <a:spcPct val="100000"/>
            </a:lnSpc>
            <a:spcBef>
              <a:spcPct val="0"/>
            </a:spcBef>
            <a:spcAft>
              <a:spcPct val="35000"/>
            </a:spcAft>
          </a:pPr>
          <a:r>
            <a:rPr lang="zh-CN" sz="2400" b="1" i="0" u="none" baseline="0">
              <a:rtl val="0"/>
            </a:rPr>
            <a:t>具体工作（工作量展现的越多越好）</a:t>
          </a:r>
          <a:r>
            <a:rPr lang="en-US" sz="1500" b="1" i="0" u="none" baseline="0">
              <a:rtl val="0"/>
            </a:rPr>
            <a:t>	</a:t>
          </a:r>
          <a:r>
            <a:rPr altLang="en-US" sz="1500"/>
            <a:t/>
          </a:r>
          <a:endParaRPr altLang="en-US" sz="1500"/>
        </a:p>
      </dgm:t>
    </dgm:pt>
    <dgm:pt modelId="{6B741375-CDCA-411D-AE57-FFC26FF4A32B}" cxnId="{36E143D2-46CB-4624-A688-A5DC6A24A884}" type="parTrans">
      <dgm:prSet/>
      <dgm:spPr/>
    </dgm:pt>
    <dgm:pt modelId="{4CFE71E6-AB94-4042-9256-F249B9BAF4EF}" cxnId="{36E143D2-46CB-4624-A688-A5DC6A24A884}" type="sibTrans">
      <dgm:prSet/>
      <dgm:spPr/>
    </dgm:pt>
    <dgm:pt modelId="{7F989EFF-CED1-4A5B-89D5-ADD494413E1C}">
      <dgm:prSet phldr="0" custT="0"/>
      <dgm:spPr/>
      <dgm:t>
        <a:bodyPr vert="horz" wrap="square"/>
        <a:p>
          <a:pPr>
            <a:lnSpc>
              <a:spcPct val="100000"/>
            </a:lnSpc>
            <a:spcBef>
              <a:spcPct val="0"/>
            </a:spcBef>
            <a:spcAft>
              <a:spcPct val="15000"/>
            </a:spcAft>
          </a:pPr>
          <a:r>
            <a:rPr lang="zh-CN" i="0" u="none" baseline="0">
              <a:ea typeface="+mn-lt"/>
              <a:rtl val="0"/>
            </a:rPr>
            <a:t>是对详细方案的完整补充，需要流程框图</a:t>
          </a:r>
          <a:r>
            <a:rPr altLang="en-US">
              <a:ea typeface="+mn-lt"/>
            </a:rPr>
            <a:t/>
          </a:r>
          <a:endParaRPr altLang="en-US">
            <a:ea typeface="+mn-lt"/>
          </a:endParaRPr>
        </a:p>
      </dgm:t>
    </dgm:pt>
    <dgm:pt modelId="{E22DD638-6EEA-4487-9BA0-5B65DF33603C}" cxnId="{1A8B3494-D7F1-49D6-B82A-0B7016C45297}" type="parTrans">
      <dgm:prSet/>
      <dgm:spPr/>
    </dgm:pt>
    <dgm:pt modelId="{AD97F2C8-7490-4DE2-ADA1-1A6C468EEFF2}" cxnId="{1A8B3494-D7F1-49D6-B82A-0B7016C45297}" type="sibTrans">
      <dgm:prSet/>
      <dgm:spPr/>
    </dgm:pt>
    <dgm:pt modelId="{88F4A143-CEDF-4229-9C68-214DFB91FF0F}">
      <dgm:prSet phldr="0" custT="0"/>
      <dgm:spPr/>
      <dgm:t>
        <a:bodyPr vert="horz" wrap="square"/>
        <a:p>
          <a:pPr>
            <a:lnSpc>
              <a:spcPct val="100000"/>
            </a:lnSpc>
            <a:spcBef>
              <a:spcPct val="0"/>
            </a:spcBef>
            <a:spcAft>
              <a:spcPct val="15000"/>
            </a:spcAft>
          </a:pPr>
          <a:r>
            <a:rPr lang="zh-CN" i="0" u="none" baseline="0">
              <a:ea typeface="+mn-lt"/>
              <a:rtl val="0"/>
            </a:rPr>
            <a:t>尝试过的方法（失败的均可以写上去，</a:t>
          </a:r>
          <a:r>
            <a:rPr lang="zh-CN" i="0" u="none" baseline="0">
              <a:ea typeface="+mn-lt"/>
              <a:rtl val="0"/>
            </a:rPr>
            <a:t>展现</a:t>
          </a:r>
          <a:r>
            <a:rPr lang="zh-CN" i="0" u="none" baseline="0">
              <a:solidFill>
                <a:srgbClr val="FF0000"/>
              </a:solidFill>
              <a:ea typeface="+mn-lt"/>
              <a:rtl val="0"/>
            </a:rPr>
            <a:t>工作量</a:t>
          </a:r>
          <a:r>
            <a:rPr lang="zh-CN" i="0" u="none" baseline="0">
              <a:ea typeface="+mn-lt"/>
              <a:rtl val="0"/>
            </a:rPr>
            <a:t>）</a:t>
          </a:r>
          <a:r>
            <a:rPr altLang="en-US">
              <a:ea typeface="+mn-lt"/>
            </a:rPr>
            <a:t/>
          </a:r>
          <a:endParaRPr altLang="en-US">
            <a:ea typeface="+mn-lt"/>
          </a:endParaRPr>
        </a:p>
      </dgm:t>
    </dgm:pt>
    <dgm:pt modelId="{154A6E8F-ACD0-4488-8776-EA536966E511}" cxnId="{33AF9BE5-22AE-4465-86AE-809FFAFC6E66}" type="parTrans">
      <dgm:prSet/>
      <dgm:spPr/>
    </dgm:pt>
    <dgm:pt modelId="{DA344F41-05B8-4FF0-8B97-F4B93B46DBE7}" cxnId="{33AF9BE5-22AE-4465-86AE-809FFAFC6E66}" type="sibTrans">
      <dgm:prSet/>
      <dgm:spPr/>
    </dgm:pt>
    <dgm:pt modelId="{0BA5685F-1C66-4E80-9070-0B0117BBE840}">
      <dgm:prSet phldr="0" custT="0"/>
      <dgm:spPr/>
      <dgm:t>
        <a:bodyPr vert="horz" wrap="square"/>
        <a:p>
          <a:pPr>
            <a:lnSpc>
              <a:spcPct val="100000"/>
            </a:lnSpc>
            <a:spcBef>
              <a:spcPct val="0"/>
            </a:spcBef>
            <a:spcAft>
              <a:spcPct val="15000"/>
            </a:spcAft>
          </a:pPr>
          <a:r>
            <a:rPr lang="zh-CN" i="0" u="none" baseline="0">
              <a:ea typeface="+mn-lt"/>
              <a:rtl val="0"/>
            </a:rPr>
            <a:t>原理介绍（简洁）</a:t>
          </a:r>
          <a:r>
            <a:rPr altLang="en-US">
              <a:ea typeface="+mn-lt"/>
            </a:rPr>
            <a:t/>
          </a:r>
          <a:endParaRPr altLang="en-US">
            <a:ea typeface="+mn-lt"/>
          </a:endParaRPr>
        </a:p>
      </dgm:t>
    </dgm:pt>
    <dgm:pt modelId="{7087F7CF-A550-4F70-9411-7C89B1F8D1B1}" cxnId="{1A51E17E-28F9-45A6-9645-7F437225D600}" type="parTrans">
      <dgm:prSet/>
      <dgm:spPr/>
    </dgm:pt>
    <dgm:pt modelId="{595D243C-F702-49F7-8798-3B6DC34102C9}" cxnId="{1A51E17E-28F9-45A6-9645-7F437225D600}" type="sibTrans">
      <dgm:prSet/>
      <dgm:spPr/>
    </dgm:pt>
    <dgm:pt modelId="{50CE31E9-0276-43BF-9C83-B83BCE392AA9}">
      <dgm:prSet phldr="0" custT="0"/>
      <dgm:spPr/>
      <dgm:t>
        <a:bodyPr vert="horz" wrap="square"/>
        <a:p>
          <a:pPr>
            <a:lnSpc>
              <a:spcPct val="100000"/>
            </a:lnSpc>
            <a:spcBef>
              <a:spcPct val="0"/>
            </a:spcBef>
            <a:spcAft>
              <a:spcPct val="15000"/>
            </a:spcAft>
          </a:pPr>
          <a:r>
            <a:rPr lang="zh-CN" i="0" u="none" baseline="0">
              <a:ea typeface="+mn-lt"/>
              <a:rtl val="0"/>
            </a:rPr>
            <a:t>算法流程图</a:t>
          </a:r>
          <a:r>
            <a:rPr altLang="en-US">
              <a:ea typeface="+mn-lt"/>
            </a:rPr>
            <a:t/>
          </a:r>
          <a:endParaRPr altLang="en-US">
            <a:ea typeface="+mn-lt"/>
          </a:endParaRPr>
        </a:p>
      </dgm:t>
    </dgm:pt>
    <dgm:pt modelId="{14116BBA-3B82-4C03-AB24-A2D007C2B66E}" cxnId="{98F248BD-76BD-440A-A8E7-A097259878E1}" type="parTrans">
      <dgm:prSet/>
      <dgm:spPr/>
    </dgm:pt>
    <dgm:pt modelId="{C8F700FE-3323-4585-A60C-EAC97A3B18EF}" cxnId="{98F248BD-76BD-440A-A8E7-A097259878E1}" type="sibTrans">
      <dgm:prSet/>
      <dgm:spPr/>
    </dgm:pt>
    <dgm:pt modelId="{A5395E8A-7C63-452C-B531-1CC9E803FD1E}">
      <dgm:prSet phldr="0" custT="0"/>
      <dgm:spPr/>
      <dgm:t>
        <a:bodyPr vert="horz" wrap="square"/>
        <a:p>
          <a:pPr>
            <a:lnSpc>
              <a:spcPct val="100000"/>
            </a:lnSpc>
            <a:spcBef>
              <a:spcPct val="0"/>
            </a:spcBef>
            <a:spcAft>
              <a:spcPct val="15000"/>
            </a:spcAft>
          </a:pPr>
          <a:r>
            <a:rPr lang="zh-CN" i="0" u="none" baseline="0">
              <a:ea typeface="+mn-lt"/>
              <a:rtl val="0"/>
            </a:rPr>
            <a:t>代码和结果展示</a:t>
          </a:r>
          <a:r>
            <a:rPr altLang="en-US">
              <a:ea typeface="+mn-lt"/>
            </a:rPr>
            <a:t/>
          </a:r>
          <a:endParaRPr altLang="en-US">
            <a:ea typeface="+mn-lt"/>
          </a:endParaRPr>
        </a:p>
      </dgm:t>
    </dgm:pt>
    <dgm:pt modelId="{2077B9EC-F480-4FCF-B237-270797933100}" cxnId="{1E134513-14C2-4160-A615-39EE38D9E49F}" type="parTrans">
      <dgm:prSet/>
      <dgm:spPr/>
    </dgm:pt>
    <dgm:pt modelId="{58D84065-ACD6-408A-88F5-E04D42AE669F}" cxnId="{1E134513-14C2-4160-A615-39EE38D9E49F}" type="sibTrans">
      <dgm:prSet/>
      <dgm:spPr/>
    </dgm:pt>
    <dgm:pt modelId="{67929822-24CE-4A67-A76E-262AA161B016}">
      <dgm:prSet phldr="0" custT="0"/>
      <dgm:spPr/>
      <dgm:t>
        <a:bodyPr vert="horz" wrap="square"/>
        <a:p>
          <a:pPr>
            <a:lnSpc>
              <a:spcPct val="100000"/>
            </a:lnSpc>
            <a:spcBef>
              <a:spcPct val="0"/>
            </a:spcBef>
            <a:spcAft>
              <a:spcPct val="15000"/>
            </a:spcAft>
          </a:pPr>
          <a:r>
            <a:rPr lang="zh-CN" i="0" u="none" baseline="0">
              <a:ea typeface="+mn-lt"/>
              <a:rtl val="0"/>
            </a:rPr>
            <a:t>项目中遇到的问题和解决方法</a:t>
          </a:r>
          <a:r>
            <a:rPr altLang="en-US">
              <a:ea typeface="+mn-lt"/>
            </a:rPr>
            <a:t/>
          </a:r>
          <a:endParaRPr altLang="en-US">
            <a:ea typeface="+mn-lt"/>
          </a:endParaRPr>
        </a:p>
      </dgm:t>
    </dgm:pt>
    <dgm:pt modelId="{F8E643DD-4001-4329-93E0-F67F868110E0}" cxnId="{4E95E56C-25E4-41B0-ADC2-22F7E1CC11EB}" type="parTrans">
      <dgm:prSet/>
      <dgm:spPr/>
    </dgm:pt>
    <dgm:pt modelId="{807C9D48-BB87-46A9-B649-238C8AD58D57}" cxnId="{4E95E56C-25E4-41B0-ADC2-22F7E1CC11EB}" type="sibTrans">
      <dgm:prSet/>
      <dgm:spPr/>
    </dgm:pt>
    <dgm:pt modelId="{73F53B75-D922-49FD-B48F-B30BBE551BF5}">
      <dgm:prSet phldr="0" custT="0"/>
      <dgm:spPr/>
      <dgm:t>
        <a:bodyPr vert="horz" wrap="square"/>
        <a:p>
          <a:pPr>
            <a:lnSpc>
              <a:spcPct val="100000"/>
            </a:lnSpc>
            <a:spcBef>
              <a:spcPct val="0"/>
            </a:spcBef>
            <a:spcAft>
              <a:spcPct val="15000"/>
            </a:spcAft>
          </a:pPr>
          <a:r>
            <a:rPr lang="zh-CN" i="0" u="none" baseline="0">
              <a:ea typeface="+mn-lt"/>
              <a:rtl val="0"/>
            </a:rPr>
            <a:t>最终使用的方法</a:t>
          </a:r>
          <a:r>
            <a:rPr altLang="en-US">
              <a:ea typeface="+mn-lt"/>
            </a:rPr>
            <a:t/>
          </a:r>
          <a:endParaRPr altLang="en-US">
            <a:ea typeface="+mn-lt"/>
          </a:endParaRPr>
        </a:p>
      </dgm:t>
    </dgm:pt>
    <dgm:pt modelId="{6D6F3A14-F1BE-42A5-9541-ABE9493768A7}" cxnId="{15702EF8-645A-4680-ABC6-32B04D0011D3}" type="parTrans">
      <dgm:prSet/>
      <dgm:spPr/>
    </dgm:pt>
    <dgm:pt modelId="{44DF6A07-6E2F-462F-99F9-8F7117D48887}" cxnId="{15702EF8-645A-4680-ABC6-32B04D0011D3}" type="sibTrans">
      <dgm:prSet/>
      <dgm:spPr/>
    </dgm:pt>
    <dgm:pt modelId="{59261D85-49D8-48A9-B785-3450688AAD6A}" type="pres">
      <dgm:prSet presAssocID="{E35E6590-2F78-4C9B-97A7-FE6F5601DC9E}" presName="Name0" presStyleCnt="0">
        <dgm:presLayoutVars>
          <dgm:dir/>
          <dgm:animLvl val="lvl"/>
          <dgm:resizeHandles val="exact"/>
        </dgm:presLayoutVars>
      </dgm:prSet>
      <dgm:spPr/>
    </dgm:pt>
    <dgm:pt modelId="{453044DD-588F-4CAE-96E9-052147A39E0C}" type="pres">
      <dgm:prSet presAssocID="{6D901C01-DA40-49AC-AE63-AE458B3CCF9C}" presName="composite" presStyleCnt="0"/>
      <dgm:spPr/>
    </dgm:pt>
    <dgm:pt modelId="{DB4B3B3A-8171-4FB1-891E-6EB8EFB29522}" type="pres">
      <dgm:prSet presAssocID="{6D901C01-DA40-49AC-AE63-AE458B3CCF9C}" presName="parTx" presStyleLbl="alignNode1" presStyleIdx="0" presStyleCnt="1">
        <dgm:presLayoutVars>
          <dgm:chMax val="0"/>
          <dgm:chPref val="0"/>
          <dgm:bulletEnabled val="1"/>
        </dgm:presLayoutVars>
      </dgm:prSet>
      <dgm:spPr/>
    </dgm:pt>
    <dgm:pt modelId="{4ACF5C85-E408-42BE-B92A-3FAC59D8ADF0}" type="pres">
      <dgm:prSet presAssocID="{6D901C01-DA40-49AC-AE63-AE458B3CCF9C}" presName="desTx" presStyleLbl="alignAccFollowNode1" presStyleIdx="0" presStyleCnt="1">
        <dgm:presLayoutVars>
          <dgm:bulletEnabled val="1"/>
        </dgm:presLayoutVars>
      </dgm:prSet>
      <dgm:spPr/>
    </dgm:pt>
  </dgm:ptLst>
  <dgm:cxnLst>
    <dgm:cxn modelId="{36E143D2-46CB-4624-A688-A5DC6A24A884}" srcId="{E35E6590-2F78-4C9B-97A7-FE6F5601DC9E}" destId="{6D901C01-DA40-49AC-AE63-AE458B3CCF9C}" srcOrd="0" destOrd="0" parTransId="{6B741375-CDCA-411D-AE57-FFC26FF4A32B}" sibTransId="{4CFE71E6-AB94-4042-9256-F249B9BAF4EF}"/>
    <dgm:cxn modelId="{1A8B3494-D7F1-49D6-B82A-0B7016C45297}" srcId="{6D901C01-DA40-49AC-AE63-AE458B3CCF9C}" destId="{7F989EFF-CED1-4A5B-89D5-ADD494413E1C}" srcOrd="0" destOrd="0" parTransId="{E22DD638-6EEA-4487-9BA0-5B65DF33603C}" sibTransId="{AD97F2C8-7490-4DE2-ADA1-1A6C468EEFF2}"/>
    <dgm:cxn modelId="{33AF9BE5-22AE-4465-86AE-809FFAFC6E66}" srcId="{6D901C01-DA40-49AC-AE63-AE458B3CCF9C}" destId="{88F4A143-CEDF-4229-9C68-214DFB91FF0F}" srcOrd="1" destOrd="0" parTransId="{154A6E8F-ACD0-4488-8776-EA536966E511}" sibTransId="{DA344F41-05B8-4FF0-8B97-F4B93B46DBE7}"/>
    <dgm:cxn modelId="{1A51E17E-28F9-45A6-9645-7F437225D600}" srcId="{6D901C01-DA40-49AC-AE63-AE458B3CCF9C}" destId="{0BA5685F-1C66-4E80-9070-0B0117BBE840}" srcOrd="2" destOrd="0" parTransId="{7087F7CF-A550-4F70-9411-7C89B1F8D1B1}" sibTransId="{595D243C-F702-49F7-8798-3B6DC34102C9}"/>
    <dgm:cxn modelId="{98F248BD-76BD-440A-A8E7-A097259878E1}" srcId="{6D901C01-DA40-49AC-AE63-AE458B3CCF9C}" destId="{50CE31E9-0276-43BF-9C83-B83BCE392AA9}" srcOrd="3" destOrd="0" parTransId="{14116BBA-3B82-4C03-AB24-A2D007C2B66E}" sibTransId="{C8F700FE-3323-4585-A60C-EAC97A3B18EF}"/>
    <dgm:cxn modelId="{1E134513-14C2-4160-A615-39EE38D9E49F}" srcId="{6D901C01-DA40-49AC-AE63-AE458B3CCF9C}" destId="{A5395E8A-7C63-452C-B531-1CC9E803FD1E}" srcOrd="4" destOrd="0" parTransId="{2077B9EC-F480-4FCF-B237-270797933100}" sibTransId="{58D84065-ACD6-408A-88F5-E04D42AE669F}"/>
    <dgm:cxn modelId="{4E95E56C-25E4-41B0-ADC2-22F7E1CC11EB}" srcId="{6D901C01-DA40-49AC-AE63-AE458B3CCF9C}" destId="{67929822-24CE-4A67-A76E-262AA161B016}" srcOrd="5" destOrd="0" parTransId="{F8E643DD-4001-4329-93E0-F67F868110E0}" sibTransId="{807C9D48-BB87-46A9-B649-238C8AD58D57}"/>
    <dgm:cxn modelId="{15702EF8-645A-4680-ABC6-32B04D0011D3}" srcId="{6D901C01-DA40-49AC-AE63-AE458B3CCF9C}" destId="{73F53B75-D922-49FD-B48F-B30BBE551BF5}" srcOrd="6" destOrd="0" parTransId="{6D6F3A14-F1BE-42A5-9541-ABE9493768A7}" sibTransId="{44DF6A07-6E2F-462F-99F9-8F7117D48887}"/>
    <dgm:cxn modelId="{7EA5DA42-9179-4F7F-B073-E9C1641A66AB}" type="presOf" srcId="{E35E6590-2F78-4C9B-97A7-FE6F5601DC9E}" destId="{59261D85-49D8-48A9-B785-3450688AAD6A}" srcOrd="0" destOrd="0" presId="urn:microsoft.com/office/officeart/2005/8/layout/hList1"/>
    <dgm:cxn modelId="{F055DF54-A2F3-4CB2-884A-C0DC97C52955}" type="presParOf" srcId="{59261D85-49D8-48A9-B785-3450688AAD6A}" destId="{453044DD-588F-4CAE-96E9-052147A39E0C}" srcOrd="0" destOrd="0" presId="urn:microsoft.com/office/officeart/2005/8/layout/hList1"/>
    <dgm:cxn modelId="{FB9A0A7F-4CEA-4080-836A-ED3DD6B938DB}" type="presParOf" srcId="{453044DD-588F-4CAE-96E9-052147A39E0C}" destId="{DB4B3B3A-8171-4FB1-891E-6EB8EFB29522}" srcOrd="0" destOrd="0" presId="urn:microsoft.com/office/officeart/2005/8/layout/hList1"/>
    <dgm:cxn modelId="{B47CBD72-17B3-40DF-AB17-39716FC5BEFC}" type="presOf" srcId="{6D901C01-DA40-49AC-AE63-AE458B3CCF9C}" destId="{DB4B3B3A-8171-4FB1-891E-6EB8EFB29522}" srcOrd="0" destOrd="0" presId="urn:microsoft.com/office/officeart/2005/8/layout/hList1"/>
    <dgm:cxn modelId="{BE0C2CB1-F2A7-434E-9222-8954B15DD138}" type="presParOf" srcId="{453044DD-588F-4CAE-96E9-052147A39E0C}" destId="{4ACF5C85-E408-42BE-B92A-3FAC59D8ADF0}" srcOrd="1" destOrd="0" presId="urn:microsoft.com/office/officeart/2005/8/layout/hList1"/>
    <dgm:cxn modelId="{F1EE37AA-8779-483D-8B81-40110CE6CA53}" type="presOf" srcId="{7F989EFF-CED1-4A5B-89D5-ADD494413E1C}" destId="{4ACF5C85-E408-42BE-B92A-3FAC59D8ADF0}" srcOrd="0" destOrd="0" presId="urn:microsoft.com/office/officeart/2005/8/layout/hList1"/>
    <dgm:cxn modelId="{8AC565EF-3D18-4A20-88D5-4276F7AF1744}" type="presOf" srcId="{88F4A143-CEDF-4229-9C68-214DFB91FF0F}" destId="{4ACF5C85-E408-42BE-B92A-3FAC59D8ADF0}" srcOrd="0" destOrd="1" presId="urn:microsoft.com/office/officeart/2005/8/layout/hList1"/>
    <dgm:cxn modelId="{5BD39892-F92C-4C9C-A72C-69C889DF101B}" type="presOf" srcId="{0BA5685F-1C66-4E80-9070-0B0117BBE840}" destId="{4ACF5C85-E408-42BE-B92A-3FAC59D8ADF0}" srcOrd="0" destOrd="2" presId="urn:microsoft.com/office/officeart/2005/8/layout/hList1"/>
    <dgm:cxn modelId="{6CD9A712-B3A5-47A7-90A8-78A37669C4DD}" type="presOf" srcId="{50CE31E9-0276-43BF-9C83-B83BCE392AA9}" destId="{4ACF5C85-E408-42BE-B92A-3FAC59D8ADF0}" srcOrd="0" destOrd="3" presId="urn:microsoft.com/office/officeart/2005/8/layout/hList1"/>
    <dgm:cxn modelId="{0CD2C0E6-0926-490E-909D-51EBF6B1304E}" type="presOf" srcId="{A5395E8A-7C63-452C-B531-1CC9E803FD1E}" destId="{4ACF5C85-E408-42BE-B92A-3FAC59D8ADF0}" srcOrd="0" destOrd="4" presId="urn:microsoft.com/office/officeart/2005/8/layout/hList1"/>
    <dgm:cxn modelId="{D0F285BD-D07A-48F5-B6A1-69B8AAA2ADBD}" type="presOf" srcId="{67929822-24CE-4A67-A76E-262AA161B016}" destId="{4ACF5C85-E408-42BE-B92A-3FAC59D8ADF0}" srcOrd="0" destOrd="5" presId="urn:microsoft.com/office/officeart/2005/8/layout/hList1"/>
    <dgm:cxn modelId="{1508843C-AF14-4264-8C47-40C3BC15EF02}" type="presOf" srcId="{73F53B75-D922-49FD-B48F-B30BBE551BF5}" destId="{4ACF5C85-E408-42BE-B92A-3FAC59D8ADF0}" srcOrd="0" destOrd="6" presId="urn:microsoft.com/office/officeart/2005/8/layout/hList1"/>
  </dgm:cxnLst>
  <dgm:extLst>
    <a:ext uri="http://schemas.microsoft.com/office/drawing/2008/diagram">
      <dsp:dataModelExt xmlns:dsp="http://schemas.microsoft.com/office/drawing/2008/diagram" relId="rId14"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5128EBEA-9B78-43C3-A1A3-582D4A63F5B0}" type="doc">
      <dgm:prSet csTypeId="urn:microsoft.com/office/officeart/2005/8/colors/accent1_4"/>
      <dgm:spPr/>
      <dgm:t>
        <a:bodyPr/>
        <a:p>
          <a:endParaRPr altLang="en-US"/>
        </a:p>
      </dgm:t>
    </dgm:pt>
    <dgm:pt modelId="{26CF8784-00FA-4474-9C31-05C7540D5529}">
      <dgm:prSet phldr="0" custT="1"/>
      <dgm:spPr/>
      <dgm:t>
        <a:bodyPr vert="horz" wrap="square"/>
        <a:p>
          <a:pPr algn="l">
            <a:lnSpc>
              <a:spcPct val="100000"/>
            </a:lnSpc>
            <a:spcBef>
              <a:spcPct val="0"/>
            </a:spcBef>
            <a:spcAft>
              <a:spcPct val="35000"/>
            </a:spcAft>
          </a:pPr>
          <a:r>
            <a:rPr lang="zh-CN" sz="2400" b="1" i="0" u="none" baseline="0">
              <a:rtl val="0"/>
            </a:rPr>
            <a:t>详细方案</a:t>
          </a:r>
          <a:r>
            <a:rPr lang="zh-CN" altLang="en-US" sz="2400" b="1" i="0" u="none" baseline="0">
              <a:rtl val="0"/>
            </a:rPr>
            <a:t/>
          </a:r>
          <a:endParaRPr lang="zh-CN" altLang="en-US" sz="2400" b="1" i="0" u="none" baseline="0">
            <a:rtl val="0"/>
          </a:endParaRPr>
        </a:p>
      </dgm:t>
    </dgm:pt>
    <dgm:pt modelId="{DAB593AD-EB12-4D50-A18A-0D27E1E37AE8}" cxnId="{C3418CC3-4F54-468E-A007-4F428EA98FDA}" type="parTrans">
      <dgm:prSet/>
      <dgm:spPr/>
    </dgm:pt>
    <dgm:pt modelId="{84D42E7D-BB72-427D-B0CB-89952DEC2ACF}" cxnId="{C3418CC3-4F54-468E-A007-4F428EA98FDA}" type="sibTrans">
      <dgm:prSet/>
      <dgm:spPr/>
    </dgm:pt>
    <dgm:pt modelId="{845E24B0-4A7E-4468-8ED5-715B66A4D798}">
      <dgm:prSet phldr="0" custT="1"/>
      <dgm:spPr/>
      <dgm:t>
        <a:bodyPr vert="horz" wrap="square"/>
        <a:p>
          <a:pPr>
            <a:lnSpc>
              <a:spcPct val="100000"/>
            </a:lnSpc>
            <a:spcBef>
              <a:spcPct val="0"/>
            </a:spcBef>
            <a:spcAft>
              <a:spcPct val="15000"/>
            </a:spcAft>
          </a:pPr>
          <a:r>
            <a:rPr lang="zh-CN" sz="1600" i="0" u="none" baseline="0">
              <a:rtl val="0"/>
            </a:rPr>
            <a:t>需要流程框图，尽量使用一张流程图解决这部分</a:t>
          </a:r>
          <a:r>
            <a:rPr altLang="en-US" sz="1600"/>
            <a:t/>
          </a:r>
          <a:endParaRPr altLang="en-US" sz="1600"/>
        </a:p>
      </dgm:t>
    </dgm:pt>
    <dgm:pt modelId="{CC0A6F6A-578B-4B3E-9A88-54446983290E}" cxnId="{441BBCFB-18F7-4531-869C-7FAA307A7A02}" type="parTrans">
      <dgm:prSet/>
      <dgm:spPr/>
    </dgm:pt>
    <dgm:pt modelId="{D41B3246-D2F9-4A0A-B98D-C073BA404779}" cxnId="{441BBCFB-18F7-4531-869C-7FAA307A7A02}" type="sibTrans">
      <dgm:prSet/>
      <dgm:spPr/>
    </dgm:pt>
    <dgm:pt modelId="{C4678E14-7711-4121-890F-B3641148D28C}" type="pres">
      <dgm:prSet presAssocID="{5128EBEA-9B78-43C3-A1A3-582D4A63F5B0}" presName="Name0" presStyleCnt="0">
        <dgm:presLayoutVars>
          <dgm:dir/>
          <dgm:animLvl val="lvl"/>
          <dgm:resizeHandles val="exact"/>
        </dgm:presLayoutVars>
      </dgm:prSet>
      <dgm:spPr/>
    </dgm:pt>
    <dgm:pt modelId="{9DF8BA5E-FE83-4E09-A8B3-99277F6C199C}" type="pres">
      <dgm:prSet presAssocID="{26CF8784-00FA-4474-9C31-05C7540D5529}" presName="composite" presStyleCnt="0"/>
      <dgm:spPr/>
    </dgm:pt>
    <dgm:pt modelId="{FF06B89A-9086-422F-81E8-5BD8AF8B3047}" type="pres">
      <dgm:prSet presAssocID="{26CF8784-00FA-4474-9C31-05C7540D5529}" presName="parTx" presStyleLbl="alignNode1" presStyleIdx="0" presStyleCnt="1">
        <dgm:presLayoutVars>
          <dgm:chMax val="0"/>
          <dgm:chPref val="0"/>
          <dgm:bulletEnabled val="1"/>
        </dgm:presLayoutVars>
      </dgm:prSet>
      <dgm:spPr/>
    </dgm:pt>
    <dgm:pt modelId="{DA199B11-23C1-4764-9778-1A15663688CD}" type="pres">
      <dgm:prSet presAssocID="{26CF8784-00FA-4474-9C31-05C7540D5529}" presName="desTx" presStyleLbl="alignAccFollowNode1" presStyleIdx="0" presStyleCnt="1">
        <dgm:presLayoutVars>
          <dgm:bulletEnabled val="1"/>
        </dgm:presLayoutVars>
      </dgm:prSet>
      <dgm:spPr/>
    </dgm:pt>
  </dgm:ptLst>
  <dgm:cxnLst>
    <dgm:cxn modelId="{C3418CC3-4F54-468E-A007-4F428EA98FDA}" srcId="{5128EBEA-9B78-43C3-A1A3-582D4A63F5B0}" destId="{26CF8784-00FA-4474-9C31-05C7540D5529}" srcOrd="0" destOrd="0" parTransId="{DAB593AD-EB12-4D50-A18A-0D27E1E37AE8}" sibTransId="{84D42E7D-BB72-427D-B0CB-89952DEC2ACF}"/>
    <dgm:cxn modelId="{441BBCFB-18F7-4531-869C-7FAA307A7A02}" srcId="{26CF8784-00FA-4474-9C31-05C7540D5529}" destId="{845E24B0-4A7E-4468-8ED5-715B66A4D798}" srcOrd="0" destOrd="0" parTransId="{CC0A6F6A-578B-4B3E-9A88-54446983290E}" sibTransId="{D41B3246-D2F9-4A0A-B98D-C073BA404779}"/>
    <dgm:cxn modelId="{32AF95FE-B7C2-4E8F-80F7-E770C930005B}" type="presOf" srcId="{5128EBEA-9B78-43C3-A1A3-582D4A63F5B0}" destId="{C4678E14-7711-4121-890F-B3641148D28C}" srcOrd="0" destOrd="0" presId="urn:microsoft.com/office/officeart/2005/8/layout/hList1"/>
    <dgm:cxn modelId="{61826ABB-21B3-4347-9B69-9E82BE0E0D14}" type="presParOf" srcId="{C4678E14-7711-4121-890F-B3641148D28C}" destId="{9DF8BA5E-FE83-4E09-A8B3-99277F6C199C}" srcOrd="0" destOrd="0" presId="urn:microsoft.com/office/officeart/2005/8/layout/hList1"/>
    <dgm:cxn modelId="{00C9A1F1-F846-4B9C-85E3-0CFFD59F2905}" type="presParOf" srcId="{9DF8BA5E-FE83-4E09-A8B3-99277F6C199C}" destId="{FF06B89A-9086-422F-81E8-5BD8AF8B3047}" srcOrd="0" destOrd="0" presId="urn:microsoft.com/office/officeart/2005/8/layout/hList1"/>
    <dgm:cxn modelId="{9E604994-F6A6-4AC9-86A2-F9EE969AC9A0}" type="presOf" srcId="{26CF8784-00FA-4474-9C31-05C7540D5529}" destId="{FF06B89A-9086-422F-81E8-5BD8AF8B3047}" srcOrd="0" destOrd="0" presId="urn:microsoft.com/office/officeart/2005/8/layout/hList1"/>
    <dgm:cxn modelId="{5C9B8A32-6390-46E1-82A4-13598DA8DF10}" type="presParOf" srcId="{9DF8BA5E-FE83-4E09-A8B3-99277F6C199C}" destId="{DA199B11-23C1-4764-9778-1A15663688CD}" srcOrd="1" destOrd="0" presId="urn:microsoft.com/office/officeart/2005/8/layout/hList1"/>
    <dgm:cxn modelId="{AE8519A6-DC22-4FBD-B13C-124ED6D0D9C9}" type="presOf" srcId="{845E24B0-4A7E-4468-8ED5-715B66A4D798}" destId="{DA199B11-23C1-4764-9778-1A15663688CD}" srcOrd="0" destOrd="0" presId="urn:microsoft.com/office/officeart/2005/8/layout/hList1"/>
  </dgm:cxnLst>
  <dgm:extLst>
    <a:ext uri="http://schemas.microsoft.com/office/drawing/2008/diagram">
      <dsp:dataModelExt xmlns:dsp="http://schemas.microsoft.com/office/drawing/2008/diagram" relId="rId19"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F44C9798-D9CB-41EC-900F-9253332BEB7A}" type="doc">
      <dgm:prSet csTypeId="urn:microsoft.com/office/officeart/2005/8/colors/accent1_4"/>
      <dgm:spPr/>
      <dgm:t>
        <a:bodyPr/>
        <a:p>
          <a:endParaRPr altLang="en-US"/>
        </a:p>
      </dgm:t>
    </dgm:pt>
    <dgm:pt modelId="{1B725B4C-F6F7-4386-A7BC-99EC2B28CF52}">
      <dgm:prSet phldr="0" custT="1"/>
      <dgm:spPr/>
      <dgm:t>
        <a:bodyPr vert="horz" wrap="square"/>
        <a:p>
          <a:pPr>
            <a:lnSpc>
              <a:spcPct val="100000"/>
            </a:lnSpc>
            <a:spcBef>
              <a:spcPct val="0"/>
            </a:spcBef>
            <a:spcAft>
              <a:spcPct val="35000"/>
            </a:spcAft>
          </a:pPr>
          <a:r>
            <a:rPr lang="zh-CN" sz="2400" b="1" i="0" u="none" baseline="0">
              <a:rtl val="0"/>
            </a:rPr>
            <a:t>作品完成情况</a:t>
          </a:r>
          <a:r>
            <a:rPr lang="zh-CN" altLang="en-US" sz="2400" b="1" i="0" u="none" baseline="0">
              <a:rtl val="0"/>
            </a:rPr>
            <a:t/>
          </a:r>
          <a:endParaRPr lang="zh-CN" altLang="en-US" sz="2400" b="1" i="0" u="none" baseline="0">
            <a:rtl val="0"/>
          </a:endParaRPr>
        </a:p>
      </dgm:t>
    </dgm:pt>
    <dgm:pt modelId="{D3678CA5-9383-4CBB-BF41-A9CBC06952A9}" cxnId="{30994A67-6975-4D0E-82EF-67D393192316}" type="parTrans">
      <dgm:prSet/>
      <dgm:spPr/>
    </dgm:pt>
    <dgm:pt modelId="{12842962-7187-4EAC-9F30-19E3DD719B3F}" cxnId="{30994A67-6975-4D0E-82EF-67D393192316}" type="sibTrans">
      <dgm:prSet/>
      <dgm:spPr/>
    </dgm:pt>
    <dgm:pt modelId="{60376179-7D1C-41BD-9C34-FC90C2D6B458}">
      <dgm:prSet phldr="0" custT="1"/>
      <dgm:spPr/>
      <dgm:t>
        <a:bodyPr vert="horz" wrap="square"/>
        <a:p>
          <a:pPr>
            <a:lnSpc>
              <a:spcPct val="100000"/>
            </a:lnSpc>
            <a:spcBef>
              <a:spcPct val="0"/>
            </a:spcBef>
            <a:spcAft>
              <a:spcPct val="20000"/>
            </a:spcAft>
          </a:pPr>
          <a:r>
            <a:rPr lang="zh-CN" sz="1600" i="0" u="none" baseline="0">
              <a:ea typeface="+mn-lt"/>
              <a:rtl val="0"/>
            </a:rPr>
            <a:t>已完成：介绍项目的成果，使用几条简单的话概括</a:t>
          </a:r>
          <a:r>
            <a:rPr altLang="en-US" sz="1600">
              <a:ea typeface="+mn-lt"/>
            </a:rPr>
            <a:t/>
          </a:r>
          <a:endParaRPr altLang="en-US" sz="1600">
            <a:ea typeface="+mn-lt"/>
          </a:endParaRPr>
        </a:p>
      </dgm:t>
    </dgm:pt>
    <dgm:pt modelId="{88D92484-6918-43F3-B091-BAC9959E8A40}" cxnId="{53BC0E94-0F68-49B1-ACCB-DBAF9B740020}" type="parTrans">
      <dgm:prSet/>
      <dgm:spPr/>
    </dgm:pt>
    <dgm:pt modelId="{DA305B57-BC93-4CB1-8E20-69EEDFCB5801}" cxnId="{53BC0E94-0F68-49B1-ACCB-DBAF9B740020}" type="sibTrans">
      <dgm:prSet/>
      <dgm:spPr/>
    </dgm:pt>
    <dgm:pt modelId="{52F83BAF-5C3A-4063-88C9-CE79DF6ADC53}">
      <dgm:prSet phldr="0" custT="1"/>
      <dgm:spPr/>
      <dgm:t>
        <a:bodyPr vert="horz" wrap="square"/>
        <a:p>
          <a:pPr>
            <a:lnSpc>
              <a:spcPct val="100000"/>
            </a:lnSpc>
            <a:spcBef>
              <a:spcPct val="0"/>
            </a:spcBef>
            <a:spcAft>
              <a:spcPct val="20000"/>
            </a:spcAft>
          </a:pPr>
          <a:r>
            <a:rPr lang="zh-CN" sz="1600" i="0" u="none" baseline="0">
              <a:ea typeface="+mn-lt"/>
              <a:rtl val="0"/>
            </a:rPr>
            <a:t>未完成：解释清楚原因和目前完成的进度</a:t>
          </a:r>
          <a:r>
            <a:rPr altLang="en-US" sz="1600">
              <a:ea typeface="+mn-lt"/>
            </a:rPr>
            <a:t/>
          </a:r>
          <a:endParaRPr altLang="en-US" sz="1600">
            <a:ea typeface="+mn-lt"/>
          </a:endParaRPr>
        </a:p>
      </dgm:t>
    </dgm:pt>
    <dgm:pt modelId="{371473B5-19F0-4D70-804D-C68E062AF132}" cxnId="{7D673421-F17B-42F9-89D9-B62293F4A54F}" type="parTrans">
      <dgm:prSet/>
      <dgm:spPr/>
    </dgm:pt>
    <dgm:pt modelId="{57287E2D-32B2-47D9-B51C-D837E60D7C97}" cxnId="{7D673421-F17B-42F9-89D9-B62293F4A54F}" type="sibTrans">
      <dgm:prSet/>
      <dgm:spPr/>
    </dgm:pt>
    <dgm:pt modelId="{179BE70F-2295-4E1C-9E0E-470A7A792D3F}" type="pres">
      <dgm:prSet presAssocID="{F44C9798-D9CB-41EC-900F-9253332BEB7A}" presName="linear" presStyleCnt="0">
        <dgm:presLayoutVars>
          <dgm:animLvl val="lvl"/>
          <dgm:resizeHandles val="exact"/>
        </dgm:presLayoutVars>
      </dgm:prSet>
      <dgm:spPr/>
    </dgm:pt>
    <dgm:pt modelId="{283B3C23-D0D4-466A-81B4-1DE77C15C4D9}" type="pres">
      <dgm:prSet presAssocID="{1B725B4C-F6F7-4386-A7BC-99EC2B28CF52}" presName="parentText" presStyleLbl="node1" presStyleIdx="0" presStyleCnt="1">
        <dgm:presLayoutVars>
          <dgm:chMax val="0"/>
          <dgm:bulletEnabled val="1"/>
        </dgm:presLayoutVars>
      </dgm:prSet>
      <dgm:spPr/>
    </dgm:pt>
    <dgm:pt modelId="{35E6CAEE-0B79-47B1-92C5-629872F078A6}" type="pres">
      <dgm:prSet presAssocID="{1B725B4C-F6F7-4386-A7BC-99EC2B28CF52}" presName="childText" presStyleLbl="revTx" presStyleIdx="0" presStyleCnt="1">
        <dgm:presLayoutVars>
          <dgm:bulletEnabled val="1"/>
        </dgm:presLayoutVars>
      </dgm:prSet>
      <dgm:spPr/>
    </dgm:pt>
  </dgm:ptLst>
  <dgm:cxnLst>
    <dgm:cxn modelId="{30994A67-6975-4D0E-82EF-67D393192316}" srcId="{F44C9798-D9CB-41EC-900F-9253332BEB7A}" destId="{1B725B4C-F6F7-4386-A7BC-99EC2B28CF52}" srcOrd="0" destOrd="0" parTransId="{D3678CA5-9383-4CBB-BF41-A9CBC06952A9}" sibTransId="{12842962-7187-4EAC-9F30-19E3DD719B3F}"/>
    <dgm:cxn modelId="{53BC0E94-0F68-49B1-ACCB-DBAF9B740020}" srcId="{1B725B4C-F6F7-4386-A7BC-99EC2B28CF52}" destId="{60376179-7D1C-41BD-9C34-FC90C2D6B458}" srcOrd="0" destOrd="0" parTransId="{88D92484-6918-43F3-B091-BAC9959E8A40}" sibTransId="{DA305B57-BC93-4CB1-8E20-69EEDFCB5801}"/>
    <dgm:cxn modelId="{7D673421-F17B-42F9-89D9-B62293F4A54F}" srcId="{1B725B4C-F6F7-4386-A7BC-99EC2B28CF52}" destId="{52F83BAF-5C3A-4063-88C9-CE79DF6ADC53}" srcOrd="1" destOrd="0" parTransId="{371473B5-19F0-4D70-804D-C68E062AF132}" sibTransId="{57287E2D-32B2-47D9-B51C-D837E60D7C97}"/>
    <dgm:cxn modelId="{9B90368A-54E6-4993-80A5-4F71549853EF}" type="presOf" srcId="{F44C9798-D9CB-41EC-900F-9253332BEB7A}" destId="{179BE70F-2295-4E1C-9E0E-470A7A792D3F}" srcOrd="0" destOrd="0" presId="urn:microsoft.com/office/officeart/2005/8/layout/vList2"/>
    <dgm:cxn modelId="{E094CCE6-AE8B-4A03-9550-E7E0E3E023BC}" type="presParOf" srcId="{179BE70F-2295-4E1C-9E0E-470A7A792D3F}" destId="{283B3C23-D0D4-466A-81B4-1DE77C15C4D9}" srcOrd="0" destOrd="0" presId="urn:microsoft.com/office/officeart/2005/8/layout/vList2"/>
    <dgm:cxn modelId="{F9A467FE-D50E-4092-AC05-CD4EB70E8558}" type="presOf" srcId="{1B725B4C-F6F7-4386-A7BC-99EC2B28CF52}" destId="{283B3C23-D0D4-466A-81B4-1DE77C15C4D9}" srcOrd="0" destOrd="0" presId="urn:microsoft.com/office/officeart/2005/8/layout/vList2"/>
    <dgm:cxn modelId="{55A0C24C-F29D-4FF7-B2F9-E3319ED7BBE0}" type="presParOf" srcId="{179BE70F-2295-4E1C-9E0E-470A7A792D3F}" destId="{35E6CAEE-0B79-47B1-92C5-629872F078A6}" srcOrd="1" destOrd="0" presId="urn:microsoft.com/office/officeart/2005/8/layout/vList2"/>
    <dgm:cxn modelId="{CB94D897-527C-4CDD-AAA3-CB8E40FF5BB1}" type="presOf" srcId="{60376179-7D1C-41BD-9C34-FC90C2D6B458}" destId="{35E6CAEE-0B79-47B1-92C5-629872F078A6}" srcOrd="0" destOrd="0" presId="urn:microsoft.com/office/officeart/2005/8/layout/vList2"/>
    <dgm:cxn modelId="{96B1BBFC-B314-4E06-9210-40B161E22526}" type="presOf" srcId="{52F83BAF-5C3A-4063-88C9-CE79DF6ADC53}" destId="{35E6CAEE-0B79-47B1-92C5-629872F078A6}" srcOrd="0" destOrd="1" presId="urn:microsoft.com/office/officeart/2005/8/layout/vList2"/>
  </dgm:cxnLst>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612F1B9E-BA5E-4A3B-B314-28FA259160EA}" type="doc">
      <dgm:prSet csTypeId="urn:microsoft.com/office/officeart/2005/8/colors/accent1_4"/>
      <dgm:spPr/>
      <dgm:t>
        <a:bodyPr/>
        <a:p>
          <a:endParaRPr altLang="en-US"/>
        </a:p>
      </dgm:t>
    </dgm:pt>
    <dgm:pt modelId="{7A85F672-6236-430F-A31E-8B9F69840089}">
      <dgm:prSet phldr="0" custT="1"/>
      <dgm:spPr/>
      <dgm:t>
        <a:bodyPr vert="horz" wrap="square"/>
        <a:p>
          <a:pPr>
            <a:lnSpc>
              <a:spcPct val="100000"/>
            </a:lnSpc>
            <a:spcBef>
              <a:spcPct val="0"/>
            </a:spcBef>
            <a:spcAft>
              <a:spcPct val="35000"/>
            </a:spcAft>
          </a:pPr>
          <a:r>
            <a:rPr lang="zh-CN" sz="2400" b="1" i="0" u="none" baseline="0">
              <a:rtl val="0"/>
            </a:rPr>
            <a:t>作品其他成果</a:t>
          </a:r>
          <a:r>
            <a:rPr lang="zh-CN" altLang="en-US" sz="2400" b="1" i="0" u="none" baseline="0">
              <a:rtl val="0"/>
            </a:rPr>
            <a:t/>
          </a:r>
          <a:endParaRPr lang="zh-CN" altLang="en-US" sz="2400" b="1" i="0" u="none" baseline="0">
            <a:rtl val="0"/>
          </a:endParaRPr>
        </a:p>
      </dgm:t>
    </dgm:pt>
    <dgm:pt modelId="{B29BF443-D724-4A0E-BDA2-E02B53B95399}" cxnId="{AFD4FA65-165E-4C8B-BABF-FF503B524B5B}" type="parTrans">
      <dgm:prSet/>
      <dgm:spPr/>
    </dgm:pt>
    <dgm:pt modelId="{6E37C618-FCBA-42BB-832C-EBD35BB894D6}" cxnId="{AFD4FA65-165E-4C8B-BABF-FF503B524B5B}" type="sibTrans">
      <dgm:prSet/>
      <dgm:spPr/>
    </dgm:pt>
    <dgm:pt modelId="{92D76272-5FB9-4138-B3AF-1A4D997880F2}">
      <dgm:prSet phldr="0" custT="1"/>
      <dgm:spPr/>
      <dgm:t>
        <a:bodyPr vert="horz" wrap="square"/>
        <a:p>
          <a:pPr>
            <a:lnSpc>
              <a:spcPct val="100000"/>
            </a:lnSpc>
            <a:spcBef>
              <a:spcPct val="0"/>
            </a:spcBef>
            <a:spcAft>
              <a:spcPct val="20000"/>
            </a:spcAft>
          </a:pPr>
          <a:r>
            <a:rPr lang="zh-CN" sz="1600" i="0" u="none" baseline="0">
              <a:ea typeface="+mn-lt"/>
              <a:cs typeface="+mn-lt"/>
              <a:rtl val="0"/>
            </a:rPr>
            <a:t>若作品同时参加了其他比赛且</a:t>
          </a:r>
          <a:r>
            <a:rPr lang="zh-CN" sz="1600" i="0" u="none" baseline="0">
              <a:ea typeface="+mn-lt"/>
              <a:cs typeface="+mn-lt"/>
              <a:rtl val="0"/>
            </a:rPr>
            <a:t>获得一定成绩</a:t>
          </a:r>
          <a:r>
            <a:rPr lang="zh-CN" sz="1600" i="0" u="none" baseline="0">
              <a:ea typeface="+mn-lt"/>
              <a:cs typeface="+mn-lt"/>
              <a:rtl val="0"/>
            </a:rPr>
            <a:t>，可以作为项目的加分项，比如：</a:t>
          </a:r>
          <a:r>
            <a:rPr altLang="en-US" sz="1600">
              <a:ea typeface="+mn-lt"/>
              <a:cs typeface="+mn-lt"/>
            </a:rPr>
            <a:t/>
          </a:r>
          <a:endParaRPr altLang="en-US" sz="1600">
            <a:ea typeface="+mn-lt"/>
            <a:cs typeface="+mn-lt"/>
          </a:endParaRPr>
        </a:p>
      </dgm:t>
    </dgm:pt>
    <dgm:pt modelId="{5D5FC6D3-BC03-4670-8497-218BFC693879}" cxnId="{A5E2EE60-E441-4795-A3DB-CF5544C193BD}" type="parTrans">
      <dgm:prSet/>
      <dgm:spPr/>
    </dgm:pt>
    <dgm:pt modelId="{C5204721-687A-4AD3-8F0A-23F3A17CB916}" cxnId="{A5E2EE60-E441-4795-A3DB-CF5544C193BD}" type="sibTrans">
      <dgm:prSet/>
      <dgm:spPr/>
    </dgm:pt>
    <dgm:pt modelId="{1E0C6978-D8A4-498B-925B-A46DBCC54A25}">
      <dgm:prSet phldr="0" custT="1"/>
      <dgm:spPr/>
      <dgm:t>
        <a:bodyPr vert="horz" wrap="square"/>
        <a:p>
          <a:pPr>
            <a:lnSpc>
              <a:spcPct val="100000"/>
            </a:lnSpc>
            <a:spcBef>
              <a:spcPct val="0"/>
            </a:spcBef>
            <a:spcAft>
              <a:spcPct val="20000"/>
            </a:spcAft>
          </a:pPr>
          <a:r>
            <a:rPr lang="zh-CN" sz="1600" i="0" u="none" baseline="0">
              <a:ea typeface="+mn-lt"/>
              <a:cs typeface="+mn-lt"/>
              <a:rtl val="0"/>
            </a:rPr>
            <a:t>挑战杯</a:t>
          </a:r>
          <a:r>
            <a:rPr altLang="en-US" sz="1600">
              <a:ea typeface="+mn-lt"/>
              <a:cs typeface="+mn-lt"/>
            </a:rPr>
            <a:t/>
          </a:r>
          <a:endParaRPr altLang="en-US" sz="1600">
            <a:ea typeface="+mn-lt"/>
            <a:cs typeface="+mn-lt"/>
          </a:endParaRPr>
        </a:p>
      </dgm:t>
    </dgm:pt>
    <dgm:pt modelId="{6887E76D-EDF2-42EC-981B-A0F3CE586F9A}" cxnId="{1BE7C3ED-FADA-453B-9036-1B73158C5C73}" type="parTrans">
      <dgm:prSet/>
      <dgm:spPr/>
    </dgm:pt>
    <dgm:pt modelId="{86D5AF49-8EC6-4234-AFB4-5B52A59860B6}" cxnId="{1BE7C3ED-FADA-453B-9036-1B73158C5C73}" type="sibTrans">
      <dgm:prSet/>
      <dgm:spPr/>
    </dgm:pt>
    <dgm:pt modelId="{0EFDEBA8-CE92-407C-986C-E17F2BE222BB}">
      <dgm:prSet phldr="0" custT="1"/>
      <dgm:spPr/>
      <dgm:t>
        <a:bodyPr vert="horz" wrap="square"/>
        <a:p>
          <a:pPr>
            <a:lnSpc>
              <a:spcPct val="100000"/>
            </a:lnSpc>
            <a:spcBef>
              <a:spcPct val="0"/>
            </a:spcBef>
            <a:spcAft>
              <a:spcPct val="20000"/>
            </a:spcAft>
          </a:pPr>
          <a:r>
            <a:rPr lang="zh-CN" sz="1600" i="0" u="none" baseline="0">
              <a:ea typeface="+mn-lt"/>
              <a:cs typeface="+mn-lt"/>
              <a:rtl val="0"/>
            </a:rPr>
            <a:t>互联网</a:t>
          </a:r>
          <a:r>
            <a:rPr lang="en-US" sz="1600" i="0" u="none" baseline="0">
              <a:ea typeface="+mn-lt"/>
              <a:cs typeface="+mn-lt"/>
              <a:rtl val="0"/>
            </a:rPr>
            <a:t>+</a:t>
          </a:r>
          <a:r>
            <a:rPr altLang="en-US" sz="1600">
              <a:ea typeface="+mn-lt"/>
              <a:cs typeface="+mn-lt"/>
            </a:rPr>
            <a:t/>
          </a:r>
          <a:endParaRPr altLang="en-US" sz="1600">
            <a:ea typeface="+mn-lt"/>
            <a:cs typeface="+mn-lt"/>
          </a:endParaRPr>
        </a:p>
      </dgm:t>
    </dgm:pt>
    <dgm:pt modelId="{E4707D2A-697B-4AFC-BDE9-307C5FF109D8}" cxnId="{FC3227FE-6DC7-4568-95D4-4E50059072D1}" type="parTrans">
      <dgm:prSet/>
      <dgm:spPr/>
    </dgm:pt>
    <dgm:pt modelId="{297894E4-82CD-473E-9500-B06D99EA665E}" cxnId="{FC3227FE-6DC7-4568-95D4-4E50059072D1}" type="sibTrans">
      <dgm:prSet/>
      <dgm:spPr/>
    </dgm:pt>
    <dgm:pt modelId="{C31F9FCC-EEEF-4918-8E6D-BEE5E6638C77}">
      <dgm:prSet phldr="0" custT="1"/>
      <dgm:spPr/>
      <dgm:t>
        <a:bodyPr vert="horz" wrap="square"/>
        <a:p>
          <a:pPr>
            <a:lnSpc>
              <a:spcPct val="100000"/>
            </a:lnSpc>
            <a:spcBef>
              <a:spcPct val="0"/>
            </a:spcBef>
            <a:spcAft>
              <a:spcPct val="20000"/>
            </a:spcAft>
          </a:pPr>
          <a:r>
            <a:rPr lang="zh-CN" sz="1600" i="0" u="none" baseline="0">
              <a:solidFill>
                <a:schemeClr val="accent1"/>
              </a:solidFill>
              <a:ea typeface="+mn-lt"/>
              <a:cs typeface="+mn-lt"/>
              <a:rtl val="0"/>
            </a:rPr>
            <a:t>论文的成果评判很大程度上和发表会议</a:t>
          </a:r>
          <a:r>
            <a:rPr lang="en-US" sz="1600" i="0" u="none" baseline="0">
              <a:solidFill>
                <a:schemeClr val="accent1"/>
              </a:solidFill>
              <a:ea typeface="+mn-lt"/>
              <a:cs typeface="+mn-lt"/>
              <a:rtl val="0"/>
            </a:rPr>
            <a:t>/</a:t>
          </a:r>
          <a:r>
            <a:rPr lang="zh-CN" sz="1600" i="0" u="none" baseline="0">
              <a:solidFill>
                <a:schemeClr val="accent1"/>
              </a:solidFill>
              <a:ea typeface="+mn-lt"/>
              <a:cs typeface="+mn-lt"/>
              <a:rtl val="0"/>
            </a:rPr>
            <a:t>期刊水平相关</a:t>
          </a:r>
          <a:r>
            <a:rPr lang="zh-CN" altLang="en-US" sz="1600" i="0" u="none" baseline="0">
              <a:solidFill>
                <a:schemeClr val="accent1"/>
              </a:solidFill>
              <a:ea typeface="+mn-lt"/>
              <a:cs typeface="+mn-lt"/>
              <a:rtl val="0"/>
            </a:rPr>
            <a:t/>
          </a:r>
          <a:endParaRPr lang="zh-CN" altLang="en-US" sz="1600" i="0" u="none" baseline="0">
            <a:solidFill>
              <a:schemeClr val="accent1"/>
            </a:solidFill>
            <a:ea typeface="+mn-lt"/>
            <a:cs typeface="+mn-lt"/>
            <a:rtl val="0"/>
          </a:endParaRPr>
        </a:p>
      </dgm:t>
    </dgm:pt>
    <dgm:pt modelId="{7BBFD682-50EC-41BF-8D4C-D1FC71B88F79}" cxnId="{07F9B183-0164-4871-90F7-69D08ED2A2F4}" type="parTrans">
      <dgm:prSet/>
      <dgm:spPr/>
    </dgm:pt>
    <dgm:pt modelId="{9A77C8BE-6867-46B4-B28E-C37A43D97871}" cxnId="{07F9B183-0164-4871-90F7-69D08ED2A2F4}" type="sibTrans">
      <dgm:prSet/>
      <dgm:spPr/>
    </dgm:pt>
    <dgm:pt modelId="{5A367C61-2F26-4946-9A55-F564A6A706E0}" type="pres">
      <dgm:prSet presAssocID="{612F1B9E-BA5E-4A3B-B314-28FA259160EA}" presName="linear" presStyleCnt="0">
        <dgm:presLayoutVars>
          <dgm:animLvl val="lvl"/>
          <dgm:resizeHandles val="exact"/>
        </dgm:presLayoutVars>
      </dgm:prSet>
      <dgm:spPr/>
    </dgm:pt>
    <dgm:pt modelId="{B315399D-1D47-448A-B638-7938485CBDBB}" type="pres">
      <dgm:prSet presAssocID="{7A85F672-6236-430F-A31E-8B9F69840089}" presName="parentText" presStyleLbl="node1" presStyleIdx="0" presStyleCnt="1">
        <dgm:presLayoutVars>
          <dgm:chMax val="0"/>
          <dgm:bulletEnabled val="1"/>
        </dgm:presLayoutVars>
      </dgm:prSet>
      <dgm:spPr/>
    </dgm:pt>
    <dgm:pt modelId="{DAB20580-4D91-4D0B-B5E7-7B33EA9D13CB}" type="pres">
      <dgm:prSet presAssocID="{7A85F672-6236-430F-A31E-8B9F69840089}" presName="childText" presStyleLbl="revTx" presStyleIdx="0" presStyleCnt="1">
        <dgm:presLayoutVars>
          <dgm:bulletEnabled val="1"/>
        </dgm:presLayoutVars>
      </dgm:prSet>
      <dgm:spPr/>
    </dgm:pt>
  </dgm:ptLst>
  <dgm:cxnLst>
    <dgm:cxn modelId="{AFD4FA65-165E-4C8B-BABF-FF503B524B5B}" srcId="{612F1B9E-BA5E-4A3B-B314-28FA259160EA}" destId="{7A85F672-6236-430F-A31E-8B9F69840089}" srcOrd="0" destOrd="0" parTransId="{B29BF443-D724-4A0E-BDA2-E02B53B95399}" sibTransId="{6E37C618-FCBA-42BB-832C-EBD35BB894D6}"/>
    <dgm:cxn modelId="{A5E2EE60-E441-4795-A3DB-CF5544C193BD}" srcId="{7A85F672-6236-430F-A31E-8B9F69840089}" destId="{92D76272-5FB9-4138-B3AF-1A4D997880F2}" srcOrd="0" destOrd="0" parTransId="{5D5FC6D3-BC03-4670-8497-218BFC693879}" sibTransId="{C5204721-687A-4AD3-8F0A-23F3A17CB916}"/>
    <dgm:cxn modelId="{1BE7C3ED-FADA-453B-9036-1B73158C5C73}" srcId="{92D76272-5FB9-4138-B3AF-1A4D997880F2}" destId="{1E0C6978-D8A4-498B-925B-A46DBCC54A25}" srcOrd="0" destOrd="0" parTransId="{6887E76D-EDF2-42EC-981B-A0F3CE586F9A}" sibTransId="{86D5AF49-8EC6-4234-AFB4-5B52A59860B6}"/>
    <dgm:cxn modelId="{FC3227FE-6DC7-4568-95D4-4E50059072D1}" srcId="{92D76272-5FB9-4138-B3AF-1A4D997880F2}" destId="{0EFDEBA8-CE92-407C-986C-E17F2BE222BB}" srcOrd="1" destOrd="0" parTransId="{E4707D2A-697B-4AFC-BDE9-307C5FF109D8}" sibTransId="{297894E4-82CD-473E-9500-B06D99EA665E}"/>
    <dgm:cxn modelId="{07F9B183-0164-4871-90F7-69D08ED2A2F4}" srcId="{92D76272-5FB9-4138-B3AF-1A4D997880F2}" destId="{C31F9FCC-EEEF-4918-8E6D-BEE5E6638C77}" srcOrd="2" destOrd="0" parTransId="{7BBFD682-50EC-41BF-8D4C-D1FC71B88F79}" sibTransId="{9A77C8BE-6867-46B4-B28E-C37A43D97871}"/>
    <dgm:cxn modelId="{35BF4F24-F1DE-4BD5-A7B0-A8CA0098E2C9}" type="presOf" srcId="{612F1B9E-BA5E-4A3B-B314-28FA259160EA}" destId="{5A367C61-2F26-4946-9A55-F564A6A706E0}" srcOrd="0" destOrd="0" presId="urn:microsoft.com/office/officeart/2005/8/layout/vList2"/>
    <dgm:cxn modelId="{801E4EEF-2294-4CB6-83D9-13155F50F977}" type="presParOf" srcId="{5A367C61-2F26-4946-9A55-F564A6A706E0}" destId="{B315399D-1D47-448A-B638-7938485CBDBB}" srcOrd="0" destOrd="0" presId="urn:microsoft.com/office/officeart/2005/8/layout/vList2"/>
    <dgm:cxn modelId="{7C6F7295-4DDF-4094-9ED0-FE22D36F38F7}" type="presOf" srcId="{7A85F672-6236-430F-A31E-8B9F69840089}" destId="{B315399D-1D47-448A-B638-7938485CBDBB}" srcOrd="0" destOrd="0" presId="urn:microsoft.com/office/officeart/2005/8/layout/vList2"/>
    <dgm:cxn modelId="{D244DA7E-32D2-43B2-B07A-424E56C018D4}" type="presParOf" srcId="{5A367C61-2F26-4946-9A55-F564A6A706E0}" destId="{DAB20580-4D91-4D0B-B5E7-7B33EA9D13CB}" srcOrd="1" destOrd="0" presId="urn:microsoft.com/office/officeart/2005/8/layout/vList2"/>
    <dgm:cxn modelId="{1910598F-778F-4614-A6AF-D3BA63E8CA09}" type="presOf" srcId="{92D76272-5FB9-4138-B3AF-1A4D997880F2}" destId="{DAB20580-4D91-4D0B-B5E7-7B33EA9D13CB}" srcOrd="0" destOrd="0" presId="urn:microsoft.com/office/officeart/2005/8/layout/vList2"/>
    <dgm:cxn modelId="{15DD9080-3C74-4C83-BBA9-C52127C1731E}" type="presOf" srcId="{1E0C6978-D8A4-498B-925B-A46DBCC54A25}" destId="{DAB20580-4D91-4D0B-B5E7-7B33EA9D13CB}" srcOrd="0" destOrd="1" presId="urn:microsoft.com/office/officeart/2005/8/layout/vList2"/>
    <dgm:cxn modelId="{A66BF3C1-E696-4A0A-98AE-149E4714E0F8}" type="presOf" srcId="{0EFDEBA8-CE92-407C-986C-E17F2BE222BB}" destId="{DAB20580-4D91-4D0B-B5E7-7B33EA9D13CB}" srcOrd="0" destOrd="2" presId="urn:microsoft.com/office/officeart/2005/8/layout/vList2"/>
    <dgm:cxn modelId="{CC4896D2-EB07-490B-B82E-162A10F9DDB0}" type="presOf" srcId="{C31F9FCC-EEEF-4918-8E6D-BEE5E6638C77}" destId="{DAB20580-4D91-4D0B-B5E7-7B33EA9D13CB}" srcOrd="0" destOrd="3" presId="urn:microsoft.com/office/officeart/2005/8/layout/vList2"/>
  </dgm:cxnLst>
  <dgm:extLst>
    <a:ext uri="http://schemas.microsoft.com/office/drawing/2008/diagram">
      <dsp:dataModelExt xmlns:dsp="http://schemas.microsoft.com/office/drawing/2008/diagram" relId="rId11"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2C41B957-0387-48D2-A699-FA62B8D65614}" type="doc">
      <dgm:prSet csTypeId="urn:microsoft.com/office/officeart/2005/8/colors/accent1_4"/>
      <dgm:spPr/>
      <dgm:t>
        <a:bodyPr/>
        <a:p>
          <a:endParaRPr altLang="en-US"/>
        </a:p>
      </dgm:t>
    </dgm:pt>
    <dgm:pt modelId="{C11C0A43-66B3-46C2-837D-448440581DAF}">
      <dgm:prSet phldr="0" custT="1"/>
      <dgm:spPr/>
      <dgm:t>
        <a:bodyPr vert="horz" wrap="square"/>
        <a:p>
          <a:pPr>
            <a:lnSpc>
              <a:spcPct val="100000"/>
            </a:lnSpc>
            <a:spcBef>
              <a:spcPct val="0"/>
            </a:spcBef>
            <a:spcAft>
              <a:spcPct val="35000"/>
            </a:spcAft>
          </a:pPr>
          <a:r>
            <a:rPr lang="zh-CN" sz="2400" b="1" i="0" u="none" baseline="0">
              <a:rtl val="0"/>
            </a:rPr>
            <a:t>演示</a:t>
          </a:r>
          <a:r>
            <a:rPr lang="zh-CN" altLang="en-US" sz="2400" b="1" i="0" u="none" baseline="0">
              <a:rtl val="0"/>
            </a:rPr>
            <a:t/>
          </a:r>
          <a:endParaRPr lang="zh-CN" altLang="en-US" sz="2400" b="1" i="0" u="none" baseline="0">
            <a:rtl val="0"/>
          </a:endParaRPr>
        </a:p>
      </dgm:t>
    </dgm:pt>
    <dgm:pt modelId="{B7002E3C-1C72-4D1E-8E22-01C1BA8CA302}" cxnId="{85C12433-A014-448D-89DC-09D60BC07B0E}" type="parTrans">
      <dgm:prSet/>
      <dgm:spPr/>
    </dgm:pt>
    <dgm:pt modelId="{ED6FA309-F457-4A27-A2B2-18A180D6C7FF}" cxnId="{85C12433-A014-448D-89DC-09D60BC07B0E}" type="sibTrans">
      <dgm:prSet/>
      <dgm:spPr/>
    </dgm:pt>
    <dgm:pt modelId="{EE429D91-F25E-4980-9EDC-00A599A10717}">
      <dgm:prSet phldr="0" custT="1"/>
      <dgm:spPr/>
      <dgm:t>
        <a:bodyPr vert="horz" wrap="square"/>
        <a:p>
          <a:pPr>
            <a:lnSpc>
              <a:spcPct val="100000"/>
            </a:lnSpc>
            <a:spcBef>
              <a:spcPct val="0"/>
            </a:spcBef>
            <a:spcAft>
              <a:spcPct val="20000"/>
            </a:spcAft>
          </a:pPr>
          <a:r>
            <a:rPr lang="zh-CN" sz="1600" i="0" u="none" baseline="0">
              <a:ea typeface="+mn-lt"/>
              <a:rtl val="0"/>
            </a:rPr>
            <a:t>在</a:t>
          </a:r>
          <a:r>
            <a:rPr lang="zh-CN" sz="1600" i="0" u="none" baseline="0">
              <a:solidFill>
                <a:srgbClr val="FF0000"/>
              </a:solidFill>
              <a:ea typeface="+mn-lt"/>
              <a:rtl val="0"/>
            </a:rPr>
            <a:t>保证能够正常演示的前提</a:t>
          </a:r>
          <a:r>
            <a:rPr lang="zh-CN" sz="1600" i="0" u="none" baseline="0">
              <a:ea typeface="+mn-lt"/>
              <a:rtl val="0"/>
            </a:rPr>
            <a:t>下能现场演示尽量现场演示，需要提前调试的可以提前去答辩场地调试</a:t>
          </a:r>
          <a:r>
            <a:rPr altLang="en-US" sz="1600">
              <a:ea typeface="+mn-lt"/>
            </a:rPr>
            <a:t/>
          </a:r>
          <a:endParaRPr altLang="en-US" sz="1600">
            <a:ea typeface="+mn-lt"/>
          </a:endParaRPr>
        </a:p>
      </dgm:t>
    </dgm:pt>
    <dgm:pt modelId="{5BB20930-242F-495E-A701-22241AF69EF7}" cxnId="{490E09B1-286C-44E0-9D9F-43D198EC4F3C}" type="parTrans">
      <dgm:prSet/>
      <dgm:spPr/>
    </dgm:pt>
    <dgm:pt modelId="{89B3EDB0-C7D8-4BD1-BE5A-33D2F2602D8E}" cxnId="{490E09B1-286C-44E0-9D9F-43D198EC4F3C}" type="sibTrans">
      <dgm:prSet/>
      <dgm:spPr/>
    </dgm:pt>
    <dgm:pt modelId="{FD829CCB-DE21-4406-B75B-D07EE1849C4A}">
      <dgm:prSet phldr="0" custT="1"/>
      <dgm:spPr/>
      <dgm:t>
        <a:bodyPr vert="horz" wrap="square"/>
        <a:p>
          <a:pPr>
            <a:lnSpc>
              <a:spcPct val="100000"/>
            </a:lnSpc>
            <a:spcBef>
              <a:spcPct val="0"/>
            </a:spcBef>
            <a:spcAft>
              <a:spcPct val="20000"/>
            </a:spcAft>
          </a:pPr>
          <a:r>
            <a:rPr lang="zh-CN" sz="1600" i="0" u="none" baseline="0">
              <a:ea typeface="+mn-lt"/>
              <a:rtl val="0"/>
            </a:rPr>
            <a:t>可以同时准备视频和现场演示</a:t>
          </a:r>
          <a:r>
            <a:rPr altLang="en-US" sz="1600">
              <a:ea typeface="+mn-lt"/>
            </a:rPr>
            <a:t/>
          </a:r>
          <a:endParaRPr altLang="en-US" sz="1600">
            <a:ea typeface="+mn-lt"/>
          </a:endParaRPr>
        </a:p>
      </dgm:t>
    </dgm:pt>
    <dgm:pt modelId="{C0BDBEE9-178B-443F-AA42-D40802E15053}" cxnId="{C8785330-A78F-4AE8-B7B8-3A8F9A31F449}" type="parTrans">
      <dgm:prSet/>
      <dgm:spPr/>
    </dgm:pt>
    <dgm:pt modelId="{237FCBBF-8D07-4B80-98C6-D175B65D3061}" cxnId="{C8785330-A78F-4AE8-B7B8-3A8F9A31F449}" type="sibTrans">
      <dgm:prSet/>
      <dgm:spPr/>
    </dgm:pt>
    <dgm:pt modelId="{CB06F997-6E7C-4A32-9781-C5FEF5B45CF8}">
      <dgm:prSet phldr="0" custT="1"/>
      <dgm:spPr/>
      <dgm:t>
        <a:bodyPr vert="horz" wrap="square"/>
        <a:p>
          <a:pPr>
            <a:lnSpc>
              <a:spcPct val="100000"/>
            </a:lnSpc>
            <a:spcBef>
              <a:spcPct val="0"/>
            </a:spcBef>
            <a:spcAft>
              <a:spcPct val="20000"/>
            </a:spcAft>
          </a:pPr>
          <a:r>
            <a:rPr lang="zh-CN" sz="1600" i="0" u="none" baseline="0">
              <a:ea typeface="+mn-lt"/>
              <a:rtl val="0"/>
            </a:rPr>
            <a:t>先使用图文介绍项目成果，再使用视频或现场演示</a:t>
          </a:r>
          <a:r>
            <a:rPr lang="zh-CN" altLang="en-US" sz="1600" i="0" u="none" baseline="0">
              <a:ea typeface="+mn-lt"/>
              <a:rtl val="0"/>
            </a:rPr>
            <a:t/>
          </a:r>
          <a:endParaRPr lang="zh-CN" altLang="en-US" sz="1600" i="0" u="none" baseline="0">
            <a:ea typeface="+mn-lt"/>
            <a:rtl val="0"/>
          </a:endParaRPr>
        </a:p>
      </dgm:t>
    </dgm:pt>
    <dgm:pt modelId="{2EE9F48C-6206-4D87-B1B8-1319558E4FAE}" cxnId="{89DCD659-5906-4495-93DF-ECC467CB0CCE}" type="parTrans">
      <dgm:prSet/>
      <dgm:spPr/>
    </dgm:pt>
    <dgm:pt modelId="{ED5D82AE-5217-482A-85DB-EC320732D6BF}" cxnId="{89DCD659-5906-4495-93DF-ECC467CB0CCE}" type="sibTrans">
      <dgm:prSet/>
      <dgm:spPr/>
    </dgm:pt>
    <dgm:pt modelId="{A8E9AB2C-FC52-4CEF-8372-75B8504E44B1}" type="pres">
      <dgm:prSet presAssocID="{2C41B957-0387-48D2-A699-FA62B8D65614}" presName="linear" presStyleCnt="0">
        <dgm:presLayoutVars>
          <dgm:animLvl val="lvl"/>
          <dgm:resizeHandles val="exact"/>
        </dgm:presLayoutVars>
      </dgm:prSet>
      <dgm:spPr/>
    </dgm:pt>
    <dgm:pt modelId="{FAB692FB-7B23-4DCE-A943-67482EEC4CE4}" type="pres">
      <dgm:prSet presAssocID="{C11C0A43-66B3-46C2-837D-448440581DAF}" presName="parentText" presStyleLbl="node1" presStyleIdx="0" presStyleCnt="1">
        <dgm:presLayoutVars>
          <dgm:chMax val="0"/>
          <dgm:bulletEnabled val="1"/>
        </dgm:presLayoutVars>
      </dgm:prSet>
      <dgm:spPr/>
    </dgm:pt>
    <dgm:pt modelId="{D3B34821-4796-47A3-9478-6D12CD88816E}" type="pres">
      <dgm:prSet presAssocID="{C11C0A43-66B3-46C2-837D-448440581DAF}" presName="childText" presStyleLbl="revTx" presStyleIdx="0" presStyleCnt="1">
        <dgm:presLayoutVars>
          <dgm:bulletEnabled val="1"/>
        </dgm:presLayoutVars>
      </dgm:prSet>
      <dgm:spPr/>
    </dgm:pt>
  </dgm:ptLst>
  <dgm:cxnLst>
    <dgm:cxn modelId="{85C12433-A014-448D-89DC-09D60BC07B0E}" srcId="{2C41B957-0387-48D2-A699-FA62B8D65614}" destId="{C11C0A43-66B3-46C2-837D-448440581DAF}" srcOrd="0" destOrd="0" parTransId="{B7002E3C-1C72-4D1E-8E22-01C1BA8CA302}" sibTransId="{ED6FA309-F457-4A27-A2B2-18A180D6C7FF}"/>
    <dgm:cxn modelId="{490E09B1-286C-44E0-9D9F-43D198EC4F3C}" srcId="{C11C0A43-66B3-46C2-837D-448440581DAF}" destId="{EE429D91-F25E-4980-9EDC-00A599A10717}" srcOrd="0" destOrd="0" parTransId="{5BB20930-242F-495E-A701-22241AF69EF7}" sibTransId="{89B3EDB0-C7D8-4BD1-BE5A-33D2F2602D8E}"/>
    <dgm:cxn modelId="{C8785330-A78F-4AE8-B7B8-3A8F9A31F449}" srcId="{C11C0A43-66B3-46C2-837D-448440581DAF}" destId="{FD829CCB-DE21-4406-B75B-D07EE1849C4A}" srcOrd="1" destOrd="0" parTransId="{C0BDBEE9-178B-443F-AA42-D40802E15053}" sibTransId="{237FCBBF-8D07-4B80-98C6-D175B65D3061}"/>
    <dgm:cxn modelId="{89DCD659-5906-4495-93DF-ECC467CB0CCE}" srcId="{C11C0A43-66B3-46C2-837D-448440581DAF}" destId="{CB06F997-6E7C-4A32-9781-C5FEF5B45CF8}" srcOrd="2" destOrd="0" parTransId="{2EE9F48C-6206-4D87-B1B8-1319558E4FAE}" sibTransId="{ED5D82AE-5217-482A-85DB-EC320732D6BF}"/>
    <dgm:cxn modelId="{8AFEC26A-8CF5-44F7-ACC1-6D82F706E2FB}" type="presOf" srcId="{2C41B957-0387-48D2-A699-FA62B8D65614}" destId="{A8E9AB2C-FC52-4CEF-8372-75B8504E44B1}" srcOrd="0" destOrd="0" presId="urn:microsoft.com/office/officeart/2005/8/layout/vList2"/>
    <dgm:cxn modelId="{A00E292E-6186-483D-9CF4-940606B8CEAD}" type="presParOf" srcId="{A8E9AB2C-FC52-4CEF-8372-75B8504E44B1}" destId="{FAB692FB-7B23-4DCE-A943-67482EEC4CE4}" srcOrd="0" destOrd="0" presId="urn:microsoft.com/office/officeart/2005/8/layout/vList2"/>
    <dgm:cxn modelId="{5E81B008-6849-4BCF-9A15-95B00B592B7C}" type="presOf" srcId="{C11C0A43-66B3-46C2-837D-448440581DAF}" destId="{FAB692FB-7B23-4DCE-A943-67482EEC4CE4}" srcOrd="0" destOrd="0" presId="urn:microsoft.com/office/officeart/2005/8/layout/vList2"/>
    <dgm:cxn modelId="{4B483FF6-89CF-4ABB-83D6-2E8E8FEA8646}" type="presParOf" srcId="{A8E9AB2C-FC52-4CEF-8372-75B8504E44B1}" destId="{D3B34821-4796-47A3-9478-6D12CD88816E}" srcOrd="1" destOrd="0" presId="urn:microsoft.com/office/officeart/2005/8/layout/vList2"/>
    <dgm:cxn modelId="{36EB0DCC-872F-42EB-9F41-BC7BDA3CBBF1}" type="presOf" srcId="{EE429D91-F25E-4980-9EDC-00A599A10717}" destId="{D3B34821-4796-47A3-9478-6D12CD88816E}" srcOrd="0" destOrd="0" presId="urn:microsoft.com/office/officeart/2005/8/layout/vList2"/>
    <dgm:cxn modelId="{91F301EA-F55C-4499-A31C-933F3386D967}" type="presOf" srcId="{FD829CCB-DE21-4406-B75B-D07EE1849C4A}" destId="{D3B34821-4796-47A3-9478-6D12CD88816E}" srcOrd="0" destOrd="1" presId="urn:microsoft.com/office/officeart/2005/8/layout/vList2"/>
    <dgm:cxn modelId="{B34CE128-1A06-478F-83CE-78863CD4222E}" type="presOf" srcId="{CB06F997-6E7C-4A32-9781-C5FEF5B45CF8}" destId="{D3B34821-4796-47A3-9478-6D12CD88816E}" srcOrd="0" destOrd="2" presId="urn:microsoft.com/office/officeart/2005/8/layout/vList2"/>
  </dgm:cxnLst>
  <dgm:extLst>
    <a:ext uri="http://schemas.microsoft.com/office/drawing/2008/diagram">
      <dsp:dataModelExt xmlns:dsp="http://schemas.microsoft.com/office/drawing/2008/diagram" relId="rId1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7DBCBA55-C430-49FB-827E-C71D48849739}" type="doc">
      <dgm:prSet csTypeId="urn:microsoft.com/office/officeart/2005/8/colors/accent1_4"/>
      <dgm:spPr/>
      <dgm:t>
        <a:bodyPr/>
        <a:p>
          <a:endParaRPr altLang="en-US"/>
        </a:p>
      </dgm:t>
    </dgm:pt>
    <dgm:pt modelId="{4D5A37E4-D9B7-47DE-9D95-3D7633660F45}">
      <dgm:prSet phldr="0" custT="0"/>
      <dgm:spPr/>
      <dgm:t>
        <a:bodyPr vert="horz" wrap="square"/>
        <a:p>
          <a:pPr algn="ctr">
            <a:lnSpc>
              <a:spcPct val="100000"/>
            </a:lnSpc>
            <a:spcBef>
              <a:spcPct val="0"/>
            </a:spcBef>
            <a:spcAft>
              <a:spcPct val="35000"/>
            </a:spcAft>
          </a:pPr>
          <a:r>
            <a:rPr lang="zh-CN" altLang="en-US" b="1" i="0" u="none" baseline="0">
              <a:ea typeface="宋体" charset="0"/>
              <a:rtl val="0"/>
            </a:rPr>
            <a:t>二次答辩</a:t>
          </a:r>
          <a:r>
            <a:rPr lang="zh-CN" altLang="en-US" b="1" i="0" u="none" baseline="0">
              <a:ea typeface="宋体" charset="0"/>
              <a:rtl val="0"/>
            </a:rPr>
            <a:t/>
          </a:r>
          <a:endParaRPr lang="zh-CN" altLang="en-US" b="1" i="0" u="none" baseline="0">
            <a:ea typeface="宋体" charset="0"/>
            <a:rtl val="0"/>
          </a:endParaRPr>
        </a:p>
      </dgm:t>
    </dgm:pt>
    <dgm:pt modelId="{10732833-D683-4F9D-B481-3D872BA1ACE3}" cxnId="{2502F8B3-30E3-4F5B-936B-0EDFDC7B0772}" type="parTrans">
      <dgm:prSet/>
      <dgm:spPr/>
    </dgm:pt>
    <dgm:pt modelId="{103ADF56-7D9C-43E5-8B6E-D40AF78CA27C}" cxnId="{2502F8B3-30E3-4F5B-936B-0EDFDC7B0772}" type="sibTrans">
      <dgm:prSet/>
      <dgm:spPr/>
    </dgm:pt>
    <dgm:pt modelId="{8D1990CD-ADCB-42C0-8C79-920D7BAB5D75}">
      <dgm:prSet phldr="0" custT="0"/>
      <dgm:spPr/>
      <dgm:t>
        <a:bodyPr vert="horz" wrap="square"/>
        <a:p>
          <a:pPr>
            <a:lnSpc>
              <a:spcPct val="130000"/>
            </a:lnSpc>
            <a:spcBef>
              <a:spcPct val="0"/>
            </a:spcBef>
            <a:spcAft>
              <a:spcPct val="15000"/>
            </a:spcAft>
          </a:pPr>
          <a:r>
            <a:rPr>
              <a:ea typeface="+mn-lt"/>
              <a:sym typeface="+mn-ea"/>
            </a:rPr>
            <a:t>被</a:t>
          </a:r>
          <a:r>
            <a:rPr lang="zh-CN" altLang="en-US" dirty="0">
              <a:ea typeface="+mn-lt"/>
              <a:sym typeface="+mn-ea"/>
            </a:rPr>
            <a:t>学院推荐为</a:t>
          </a:r>
          <a:r>
            <a:rPr b="1">
              <a:solidFill>
                <a:srgbClr val="FF0000"/>
              </a:solidFill>
              <a:ea typeface="+mn-lt"/>
              <a:sym typeface="+mn-ea"/>
            </a:rPr>
            <a:t>国</a:t>
          </a:r>
          <a:r>
            <a:rPr lang="zh-CN" altLang="en-US" b="1" dirty="0">
              <a:solidFill>
                <a:srgbClr val="FF0000"/>
              </a:solidFill>
              <a:ea typeface="+mn-lt"/>
              <a:sym typeface="+mn-ea"/>
            </a:rPr>
            <a:t>家级</a:t>
          </a:r>
          <a:r>
            <a:rPr>
              <a:ea typeface="+mn-lt"/>
              <a:sym typeface="+mn-ea"/>
            </a:rPr>
            <a:t>的</a:t>
          </a:r>
          <a:r>
            <a:rPr lang="zh-CN" altLang="en-US" dirty="0">
              <a:ea typeface="+mn-lt"/>
              <a:sym typeface="+mn-ea"/>
            </a:rPr>
            <a:t>项目</a:t>
          </a:r>
          <a:r>
            <a:rPr lang="zh-CN">
              <a:ea typeface="+mn-lt"/>
              <a:sym typeface="+mn-ea"/>
            </a:rPr>
            <a:t/>
          </a:r>
          <a:endParaRPr lang="zh-CN">
            <a:ea typeface="+mn-lt"/>
            <a:sym typeface="+mn-ea"/>
          </a:endParaRPr>
        </a:p>
      </dgm:t>
    </dgm:pt>
    <dgm:pt modelId="{D6F80830-A0D0-4A57-AC73-539D4CF7D1AA}" cxnId="{A5CB321B-AC4D-46BF-A008-3205AABCE57F}" type="parTrans">
      <dgm:prSet/>
      <dgm:spPr/>
    </dgm:pt>
    <dgm:pt modelId="{952DA884-8FE8-4923-8EBE-6B2030E42B63}" cxnId="{A5CB321B-AC4D-46BF-A008-3205AABCE57F}" type="sibTrans">
      <dgm:prSet/>
      <dgm:spPr/>
    </dgm:pt>
    <dgm:pt modelId="{E403DF25-7375-4168-B095-3648C5F8D190}">
      <dgm:prSet phldr="0" custT="0"/>
      <dgm:spPr/>
      <dgm:t>
        <a:bodyPr vert="horz" wrap="square"/>
        <a:p>
          <a:pPr>
            <a:lnSpc>
              <a:spcPct val="130000"/>
            </a:lnSpc>
            <a:spcBef>
              <a:spcPct val="0"/>
            </a:spcBef>
            <a:spcAft>
              <a:spcPct val="15000"/>
            </a:spcAft>
          </a:pPr>
          <a:r>
            <a:rPr lang="zh-CN">
              <a:ea typeface="+mn-lt"/>
              <a:sym typeface="+mn-ea"/>
            </a:rPr>
            <a:t>被学院推荐为</a:t>
          </a:r>
          <a:r>
            <a:rPr lang="zh-CN" b="1">
              <a:solidFill>
                <a:srgbClr val="FF0000"/>
              </a:solidFill>
              <a:ea typeface="+mn-lt"/>
              <a:sym typeface="+mn-ea"/>
            </a:rPr>
            <a:t>市级</a:t>
          </a:r>
          <a:r>
            <a:rPr lang="zh-CN">
              <a:ea typeface="+mn-lt"/>
              <a:sym typeface="+mn-ea"/>
            </a:rPr>
            <a:t>的项目，会</a:t>
          </a:r>
          <a:r>
            <a:rPr lang="zh-CN">
              <a:ea typeface="+mn-lt"/>
              <a:sym typeface="+mn-ea"/>
            </a:rPr>
            <a:t>抽查</a:t>
          </a:r>
          <a:r>
            <a:rPr lang="zh-CN">
              <a:ea typeface="+mn-lt"/>
              <a:sym typeface="+mn-ea"/>
            </a:rPr>
            <a:t>答辩</a:t>
          </a:r>
          <a:r>
            <a:rPr>
              <a:ea typeface="+mn-lt"/>
              <a:sym typeface="+mn-ea"/>
            </a:rPr>
            <a:t/>
          </a:r>
          <a:endParaRPr>
            <a:ea typeface="+mn-lt"/>
            <a:sym typeface="+mn-ea"/>
          </a:endParaRPr>
        </a:p>
      </dgm:t>
    </dgm:pt>
    <dgm:pt modelId="{B686A9BE-4892-47EC-BDA1-4528782DF841}" cxnId="{C0B82746-6808-4410-A6BD-367FA82A2F7C}" type="parTrans">
      <dgm:prSet/>
      <dgm:spPr/>
    </dgm:pt>
    <dgm:pt modelId="{0477F18B-FA59-4B5F-B972-1D7DE06F3B85}" cxnId="{C0B82746-6808-4410-A6BD-367FA82A2F7C}" type="sibTrans">
      <dgm:prSet/>
      <dgm:spPr/>
    </dgm:pt>
    <dgm:pt modelId="{59DBCF55-E768-4E9C-8216-46DA388E249A}">
      <dgm:prSet phldr="0" custT="0"/>
      <dgm:spPr/>
      <dgm:t>
        <a:bodyPr vert="horz" wrap="square"/>
        <a:p>
          <a:pPr>
            <a:lnSpc>
              <a:spcPct val="130000"/>
            </a:lnSpc>
            <a:spcBef>
              <a:spcPct val="0"/>
            </a:spcBef>
            <a:spcAft>
              <a:spcPct val="15000"/>
            </a:spcAft>
          </a:pPr>
          <a:r>
            <a:rPr lang="zh-CN" altLang="en-US" dirty="0">
              <a:ea typeface="+mn-lt"/>
              <a:sym typeface="+mn-ea"/>
            </a:rPr>
            <a:t>二次答辩是学校组织</a:t>
          </a:r>
          <a:r>
            <a:rPr lang="zh-CN" altLang="en-US" dirty="0">
              <a:ea typeface="+mn-lt"/>
              <a:sym typeface="+mn-ea"/>
            </a:rPr>
            <a:t/>
          </a:r>
          <a:endParaRPr lang="zh-CN" altLang="en-US" dirty="0">
            <a:ea typeface="+mn-lt"/>
            <a:sym typeface="+mn-ea"/>
          </a:endParaRPr>
        </a:p>
      </dgm:t>
    </dgm:pt>
    <dgm:pt modelId="{472BEFA7-E1D6-42FA-AF6A-66C3CC46E161}" cxnId="{6CBE4FCE-97D2-4163-B96C-E1F984588D3D}" type="parTrans">
      <dgm:prSet/>
      <dgm:spPr/>
    </dgm:pt>
    <dgm:pt modelId="{A4816D79-81F1-484B-BDAC-6A021E45CF2E}" cxnId="{6CBE4FCE-97D2-4163-B96C-E1F984588D3D}" type="sibTrans">
      <dgm:prSet/>
      <dgm:spPr/>
    </dgm:pt>
    <dgm:pt modelId="{5D193A47-2989-4E30-AFFF-03FB7D1CA151}">
      <dgm:prSet phldr="0" custT="0"/>
      <dgm:spPr/>
      <dgm:t>
        <a:bodyPr vert="horz" wrap="square"/>
        <a:p>
          <a:pPr>
            <a:lnSpc>
              <a:spcPct val="130000"/>
            </a:lnSpc>
            <a:spcBef>
              <a:spcPct val="0"/>
            </a:spcBef>
            <a:spcAft>
              <a:spcPct val="15000"/>
            </a:spcAft>
          </a:pPr>
          <a:r>
            <a:rPr lang="zh-CN" altLang="en-US" dirty="0">
              <a:ea typeface="+mn-lt"/>
              <a:sym typeface="+mn-ea"/>
            </a:rPr>
            <a:t>双盲原则，不同学院项目打乱，评委导师也来自不同学院（不公示学生和导师的学院）</a:t>
          </a:r>
          <a:r>
            <a:rPr lang="zh-CN" altLang="en-US" dirty="0">
              <a:ea typeface="+mn-lt"/>
              <a:sym typeface="+mn-ea"/>
            </a:rPr>
            <a:t/>
          </a:r>
          <a:endParaRPr lang="zh-CN" altLang="en-US" dirty="0">
            <a:ea typeface="+mn-lt"/>
            <a:sym typeface="+mn-ea"/>
          </a:endParaRPr>
        </a:p>
      </dgm:t>
    </dgm:pt>
    <dgm:pt modelId="{6CE4A918-27B8-4CA3-A0CA-14D322EBA87B}" cxnId="{5CF6B07C-3808-460E-9885-8F3F1B18AAA5}" type="parTrans">
      <dgm:prSet/>
      <dgm:spPr/>
    </dgm:pt>
    <dgm:pt modelId="{B60BF381-D789-48CD-B7F2-B5DF660A15DB}" cxnId="{5CF6B07C-3808-460E-9885-8F3F1B18AAA5}" type="sibTrans">
      <dgm:prSet/>
      <dgm:spPr/>
    </dgm:pt>
    <dgm:pt modelId="{FA6F8A36-1D6F-411A-B732-2BE6B2F6096E}">
      <dgm:prSet phldr="0" custT="0"/>
      <dgm:spPr/>
      <dgm:t>
        <a:bodyPr vert="horz" wrap="square"/>
        <a:p>
          <a:pPr>
            <a:lnSpc>
              <a:spcPct val="130000"/>
            </a:lnSpc>
            <a:spcBef>
              <a:spcPct val="0"/>
            </a:spcBef>
            <a:spcAft>
              <a:spcPct val="15000"/>
            </a:spcAft>
          </a:pPr>
          <a:r>
            <a:rPr lang="zh-CN" altLang="en-US" dirty="0">
              <a:ea typeface="+mn-lt"/>
              <a:sym typeface="+mn-ea"/>
            </a:rPr>
            <a:t>答辩流程和院答辩差不多，</a:t>
          </a:r>
          <a:r>
            <a:rPr lang="zh-CN" altLang="en-US" dirty="0">
              <a:ea typeface="+mn-lt"/>
              <a:sym typeface="+mn-ea"/>
            </a:rPr>
            <a:t>切记</a:t>
          </a:r>
          <a:r>
            <a:rPr lang="zh-CN" altLang="en-US" dirty="0">
              <a:solidFill>
                <a:srgbClr val="FF0000"/>
              </a:solidFill>
              <a:ea typeface="+mn-lt"/>
              <a:sym typeface="+mn-ea"/>
            </a:rPr>
            <a:t>控制时间</a:t>
          </a:r>
          <a:r>
            <a:rPr lang="zh-CN" altLang="en-US" dirty="0">
              <a:solidFill>
                <a:srgbClr val="FF0000"/>
              </a:solidFill>
              <a:ea typeface="+mn-lt"/>
              <a:sym typeface="+mn-ea"/>
            </a:rPr>
            <a:t/>
          </a:r>
          <a:endParaRPr lang="zh-CN" altLang="en-US" dirty="0">
            <a:solidFill>
              <a:srgbClr val="FF0000"/>
            </a:solidFill>
            <a:ea typeface="+mn-lt"/>
            <a:sym typeface="+mn-ea"/>
          </a:endParaRPr>
        </a:p>
      </dgm:t>
    </dgm:pt>
    <dgm:pt modelId="{635777FA-A623-4875-97FA-A92A0B992333}" cxnId="{16107272-AE6E-4665-A228-993A1E59C802}" type="parTrans">
      <dgm:prSet/>
      <dgm:spPr/>
    </dgm:pt>
    <dgm:pt modelId="{BF18C8E7-9056-483F-9BBF-B315F059220D}" cxnId="{16107272-AE6E-4665-A228-993A1E59C802}" type="sibTrans">
      <dgm:prSet/>
      <dgm:spPr/>
    </dgm:pt>
    <dgm:pt modelId="{0B9FA8A8-60BE-475A-801F-5B8431EB22CD}">
      <dgm:prSet phldr="0" custT="0"/>
      <dgm:spPr/>
      <dgm:t>
        <a:bodyPr vert="horz" wrap="square"/>
        <a:p>
          <a:pPr>
            <a:lnSpc>
              <a:spcPct val="130000"/>
            </a:lnSpc>
            <a:spcBef>
              <a:spcPct val="0"/>
            </a:spcBef>
            <a:spcAft>
              <a:spcPct val="15000"/>
            </a:spcAft>
          </a:pPr>
          <a:r>
            <a:rPr lang="zh-CN" altLang="en-US" dirty="0">
              <a:ea typeface="+mn-lt"/>
              <a:sym typeface="+mn-ea"/>
            </a:rPr>
            <a:t>被推荐为国家级的项目到达这一步至少是市级项目</a:t>
          </a:r>
          <a:r>
            <a:rPr lang="zh-CN" altLang="en-US" dirty="0">
              <a:ea typeface="+mn-lt"/>
              <a:sym typeface="+mn-ea"/>
            </a:rPr>
            <a:t/>
          </a:r>
          <a:endParaRPr lang="zh-CN" altLang="en-US" dirty="0">
            <a:ea typeface="+mn-lt"/>
            <a:sym typeface="+mn-ea"/>
          </a:endParaRPr>
        </a:p>
      </dgm:t>
    </dgm:pt>
    <dgm:pt modelId="{AFE4A7F3-6151-4E18-801B-944733CD766C}" cxnId="{4F28C1B2-D4C8-4960-AE40-C7A32180B61C}" type="parTrans">
      <dgm:prSet/>
      <dgm:spPr/>
    </dgm:pt>
    <dgm:pt modelId="{C15F9AE9-AACB-4EF7-8355-6703C498A5E3}" cxnId="{4F28C1B2-D4C8-4960-AE40-C7A32180B61C}" type="sibTrans">
      <dgm:prSet/>
      <dgm:spPr/>
    </dgm:pt>
    <dgm:pt modelId="{284EE67A-E00F-44D3-B0A3-4C9D4BC5A3C3}">
      <dgm:prSet phldr="0" custT="0"/>
      <dgm:spPr/>
      <dgm:t>
        <a:bodyPr vert="horz" wrap="square"/>
        <a:p>
          <a:pPr>
            <a:lnSpc>
              <a:spcPct val="130000"/>
            </a:lnSpc>
            <a:spcBef>
              <a:spcPct val="0"/>
            </a:spcBef>
            <a:spcAft>
              <a:spcPct val="15000"/>
            </a:spcAft>
          </a:pPr>
          <a:r>
            <a:rPr lang="zh-CN" altLang="en-US" dirty="0">
              <a:ea typeface="+mn-lt"/>
              <a:sym typeface="+mn-ea"/>
            </a:rPr>
            <a:t>被抽查到的市级项目也有降级的可能性，很少见，最好还是认真准备</a:t>
          </a:r>
          <a:r>
            <a:rPr lang="zh-CN" altLang="en-US" dirty="0">
              <a:ea typeface="+mn-lt"/>
            </a:rPr>
            <a:t/>
          </a:r>
          <a:endParaRPr lang="zh-CN" altLang="en-US" dirty="0">
            <a:ea typeface="+mn-lt"/>
          </a:endParaRPr>
        </a:p>
      </dgm:t>
    </dgm:pt>
    <dgm:pt modelId="{CC1F02DB-DFDF-4F56-86CD-FCFF38617971}" cxnId="{E7B88707-5219-4072-BDF8-1A42D26BB547}" type="parTrans">
      <dgm:prSet/>
      <dgm:spPr/>
    </dgm:pt>
    <dgm:pt modelId="{A009D0ED-87FC-4468-A455-4092AE24441B}" cxnId="{E7B88707-5219-4072-BDF8-1A42D26BB547}" type="sibTrans">
      <dgm:prSet/>
      <dgm:spPr/>
    </dgm:pt>
    <dgm:pt modelId="{64CD0F54-C185-4D11-95DA-50A5E7CFBFA7}" type="pres">
      <dgm:prSet presAssocID="{7DBCBA55-C430-49FB-827E-C71D48849739}" presName="Name0" presStyleCnt="0">
        <dgm:presLayoutVars>
          <dgm:dir/>
          <dgm:animLvl val="lvl"/>
          <dgm:resizeHandles val="exact"/>
        </dgm:presLayoutVars>
      </dgm:prSet>
      <dgm:spPr/>
    </dgm:pt>
    <dgm:pt modelId="{F7BDD6C5-7046-40B8-B0DA-2155686AFA3F}" type="pres">
      <dgm:prSet presAssocID="{4D5A37E4-D9B7-47DE-9D95-3D7633660F45}" presName="composite" presStyleCnt="0"/>
      <dgm:spPr/>
    </dgm:pt>
    <dgm:pt modelId="{BEA475E4-7987-47E8-9ABA-42A0A0423898}" type="pres">
      <dgm:prSet presAssocID="{4D5A37E4-D9B7-47DE-9D95-3D7633660F45}" presName="parTx" presStyleLbl="alignNode1" presStyleIdx="0" presStyleCnt="1">
        <dgm:presLayoutVars>
          <dgm:chMax val="0"/>
          <dgm:chPref val="0"/>
          <dgm:bulletEnabled val="1"/>
        </dgm:presLayoutVars>
      </dgm:prSet>
      <dgm:spPr/>
    </dgm:pt>
    <dgm:pt modelId="{8F48F9D5-308C-4A45-BE33-B599DF393B08}" type="pres">
      <dgm:prSet presAssocID="{4D5A37E4-D9B7-47DE-9D95-3D7633660F45}" presName="desTx" presStyleLbl="alignAccFollowNode1" presStyleIdx="0" presStyleCnt="1">
        <dgm:presLayoutVars>
          <dgm:bulletEnabled val="1"/>
        </dgm:presLayoutVars>
      </dgm:prSet>
      <dgm:spPr/>
    </dgm:pt>
  </dgm:ptLst>
  <dgm:cxnLst>
    <dgm:cxn modelId="{2502F8B3-30E3-4F5B-936B-0EDFDC7B0772}" srcId="{7DBCBA55-C430-49FB-827E-C71D48849739}" destId="{4D5A37E4-D9B7-47DE-9D95-3D7633660F45}" srcOrd="0" destOrd="0" parTransId="{10732833-D683-4F9D-B481-3D872BA1ACE3}" sibTransId="{103ADF56-7D9C-43E5-8B6E-D40AF78CA27C}"/>
    <dgm:cxn modelId="{A5CB321B-AC4D-46BF-A008-3205AABCE57F}" srcId="{4D5A37E4-D9B7-47DE-9D95-3D7633660F45}" destId="{8D1990CD-ADCB-42C0-8C79-920D7BAB5D75}" srcOrd="0" destOrd="0" parTransId="{D6F80830-A0D0-4A57-AC73-539D4CF7D1AA}" sibTransId="{952DA884-8FE8-4923-8EBE-6B2030E42B63}"/>
    <dgm:cxn modelId="{C0B82746-6808-4410-A6BD-367FA82A2F7C}" srcId="{4D5A37E4-D9B7-47DE-9D95-3D7633660F45}" destId="{E403DF25-7375-4168-B095-3648C5F8D190}" srcOrd="1" destOrd="0" parTransId="{B686A9BE-4892-47EC-BDA1-4528782DF841}" sibTransId="{0477F18B-FA59-4B5F-B972-1D7DE06F3B85}"/>
    <dgm:cxn modelId="{6CBE4FCE-97D2-4163-B96C-E1F984588D3D}" srcId="{4D5A37E4-D9B7-47DE-9D95-3D7633660F45}" destId="{59DBCF55-E768-4E9C-8216-46DA388E249A}" srcOrd="2" destOrd="0" parTransId="{472BEFA7-E1D6-42FA-AF6A-66C3CC46E161}" sibTransId="{A4816D79-81F1-484B-BDAC-6A021E45CF2E}"/>
    <dgm:cxn modelId="{5CF6B07C-3808-460E-9885-8F3F1B18AAA5}" srcId="{4D5A37E4-D9B7-47DE-9D95-3D7633660F45}" destId="{5D193A47-2989-4E30-AFFF-03FB7D1CA151}" srcOrd="3" destOrd="0" parTransId="{6CE4A918-27B8-4CA3-A0CA-14D322EBA87B}" sibTransId="{B60BF381-D789-48CD-B7F2-B5DF660A15DB}"/>
    <dgm:cxn modelId="{16107272-AE6E-4665-A228-993A1E59C802}" srcId="{4D5A37E4-D9B7-47DE-9D95-3D7633660F45}" destId="{FA6F8A36-1D6F-411A-B732-2BE6B2F6096E}" srcOrd="4" destOrd="0" parTransId="{635777FA-A623-4875-97FA-A92A0B992333}" sibTransId="{BF18C8E7-9056-483F-9BBF-B315F059220D}"/>
    <dgm:cxn modelId="{4F28C1B2-D4C8-4960-AE40-C7A32180B61C}" srcId="{4D5A37E4-D9B7-47DE-9D95-3D7633660F45}" destId="{0B9FA8A8-60BE-475A-801F-5B8431EB22CD}" srcOrd="5" destOrd="0" parTransId="{AFE4A7F3-6151-4E18-801B-944733CD766C}" sibTransId="{C15F9AE9-AACB-4EF7-8355-6703C498A5E3}"/>
    <dgm:cxn modelId="{E7B88707-5219-4072-BDF8-1A42D26BB547}" srcId="{4D5A37E4-D9B7-47DE-9D95-3D7633660F45}" destId="{284EE67A-E00F-44D3-B0A3-4C9D4BC5A3C3}" srcOrd="6" destOrd="0" parTransId="{CC1F02DB-DFDF-4F56-86CD-FCFF38617971}" sibTransId="{A009D0ED-87FC-4468-A455-4092AE24441B}"/>
    <dgm:cxn modelId="{ABC2895F-19CC-48DF-B0B6-EA6BA2CC7E6B}" type="presOf" srcId="{7DBCBA55-C430-49FB-827E-C71D48849739}" destId="{64CD0F54-C185-4D11-95DA-50A5E7CFBFA7}" srcOrd="0" destOrd="0" presId="urn:microsoft.com/office/officeart/2005/8/layout/hList1"/>
    <dgm:cxn modelId="{E8F4CD0E-0A89-44BD-BE7F-B0994F780136}" type="presParOf" srcId="{64CD0F54-C185-4D11-95DA-50A5E7CFBFA7}" destId="{F7BDD6C5-7046-40B8-B0DA-2155686AFA3F}" srcOrd="0" destOrd="0" presId="urn:microsoft.com/office/officeart/2005/8/layout/hList1"/>
    <dgm:cxn modelId="{500C8782-0519-4E97-A948-D06C5D0F3424}" type="presParOf" srcId="{F7BDD6C5-7046-40B8-B0DA-2155686AFA3F}" destId="{BEA475E4-7987-47E8-9ABA-42A0A0423898}" srcOrd="0" destOrd="0" presId="urn:microsoft.com/office/officeart/2005/8/layout/hList1"/>
    <dgm:cxn modelId="{80F618E3-0708-45B3-AC18-AE26AAA2E48B}" type="presOf" srcId="{4D5A37E4-D9B7-47DE-9D95-3D7633660F45}" destId="{BEA475E4-7987-47E8-9ABA-42A0A0423898}" srcOrd="0" destOrd="0" presId="urn:microsoft.com/office/officeart/2005/8/layout/hList1"/>
    <dgm:cxn modelId="{28AACECC-11A7-48E7-BF0A-A166145FDEDC}" type="presParOf" srcId="{F7BDD6C5-7046-40B8-B0DA-2155686AFA3F}" destId="{8F48F9D5-308C-4A45-BE33-B599DF393B08}" srcOrd="1" destOrd="0" presId="urn:microsoft.com/office/officeart/2005/8/layout/hList1"/>
    <dgm:cxn modelId="{D0AFAED1-B4F3-4F24-A929-F60CDE6B0165}" type="presOf" srcId="{8D1990CD-ADCB-42C0-8C79-920D7BAB5D75}" destId="{8F48F9D5-308C-4A45-BE33-B599DF393B08}" srcOrd="0" destOrd="0" presId="urn:microsoft.com/office/officeart/2005/8/layout/hList1"/>
    <dgm:cxn modelId="{32B705E1-3D85-4D18-82F8-EACC1B3662AB}" type="presOf" srcId="{E403DF25-7375-4168-B095-3648C5F8D190}" destId="{8F48F9D5-308C-4A45-BE33-B599DF393B08}" srcOrd="0" destOrd="1" presId="urn:microsoft.com/office/officeart/2005/8/layout/hList1"/>
    <dgm:cxn modelId="{1ABAA367-3A6E-45E9-9001-C00AB9C4FFA4}" type="presOf" srcId="{59DBCF55-E768-4E9C-8216-46DA388E249A}" destId="{8F48F9D5-308C-4A45-BE33-B599DF393B08}" srcOrd="0" destOrd="2" presId="urn:microsoft.com/office/officeart/2005/8/layout/hList1"/>
    <dgm:cxn modelId="{F072B48B-5850-4182-8F8E-93FF1907CA44}" type="presOf" srcId="{5D193A47-2989-4E30-AFFF-03FB7D1CA151}" destId="{8F48F9D5-308C-4A45-BE33-B599DF393B08}" srcOrd="0" destOrd="3" presId="urn:microsoft.com/office/officeart/2005/8/layout/hList1"/>
    <dgm:cxn modelId="{4DFF38FD-A365-4F45-A772-6E576621344C}" type="presOf" srcId="{FA6F8A36-1D6F-411A-B732-2BE6B2F6096E}" destId="{8F48F9D5-308C-4A45-BE33-B599DF393B08}" srcOrd="0" destOrd="4" presId="urn:microsoft.com/office/officeart/2005/8/layout/hList1"/>
    <dgm:cxn modelId="{23287D72-5302-4BB3-9BBA-C9861C1CB52C}" type="presOf" srcId="{0B9FA8A8-60BE-475A-801F-5B8431EB22CD}" destId="{8F48F9D5-308C-4A45-BE33-B599DF393B08}" srcOrd="0" destOrd="5" presId="urn:microsoft.com/office/officeart/2005/8/layout/hList1"/>
    <dgm:cxn modelId="{A5555891-C17A-42F0-B5F2-D291CE2CD441}" type="presOf" srcId="{284EE67A-E00F-44D3-B0A3-4C9D4BC5A3C3}" destId="{8F48F9D5-308C-4A45-BE33-B599DF393B08}" srcOrd="0" destOrd="6" presId="urn:microsoft.com/office/officeart/2005/8/layout/hList1"/>
  </dgm:cxnLst>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7DBCBA55-C430-49FB-827E-C71D48849739}" type="doc">
      <dgm:prSet csTypeId="urn:microsoft.com/office/officeart/2005/8/colors/accent1_4"/>
      <dgm:spPr/>
      <dgm:t>
        <a:bodyPr/>
        <a:p>
          <a:endParaRPr altLang="en-US"/>
        </a:p>
      </dgm:t>
    </dgm:pt>
    <dgm:pt modelId="{4D5A37E4-D9B7-47DE-9D95-3D7633660F45}">
      <dgm:prSet phldr="0" custT="1"/>
      <dgm:spPr/>
      <dgm:t>
        <a:bodyPr vert="horz" wrap="square"/>
        <a:p>
          <a:pPr algn="ctr">
            <a:lnSpc>
              <a:spcPct val="100000"/>
            </a:lnSpc>
            <a:spcBef>
              <a:spcPct val="0"/>
            </a:spcBef>
            <a:spcAft>
              <a:spcPct val="35000"/>
            </a:spcAft>
          </a:pPr>
          <a:r>
            <a:rPr lang="zh-CN" altLang="en-US" sz="3200" b="1" dirty="0">
              <a:solidFill>
                <a:schemeClr val="bg1"/>
              </a:solidFill>
              <a:latin typeface="黑体" panose="02010609060101010101" pitchFamily="49" charset="-122"/>
              <a:ea typeface="黑体" panose="02010609060101010101" pitchFamily="49" charset="-122"/>
              <a:sym typeface="+mn-ea"/>
            </a:rPr>
            <a:t>结题展示</a:t>
          </a:r>
          <a:r>
            <a:rPr lang="zh-CN" altLang="en-US" sz="3200" b="1" i="0" u="none" baseline="0" dirty="0">
              <a:solidFill>
                <a:schemeClr val="bg1"/>
              </a:solidFill>
              <a:latin typeface="黑体" panose="02010609060101010101" pitchFamily="49" charset="-122"/>
              <a:ea typeface="黑体" panose="02010609060101010101" pitchFamily="49" charset="-122"/>
              <a:sym typeface="+mn-ea"/>
              <a:rtl val="0"/>
            </a:rPr>
            <a:t/>
          </a:r>
          <a:endParaRPr lang="zh-CN" altLang="en-US" sz="3200" b="1" i="0" u="none" baseline="0" dirty="0">
            <a:solidFill>
              <a:schemeClr val="bg1"/>
            </a:solidFill>
            <a:latin typeface="黑体" panose="02010609060101010101" pitchFamily="49" charset="-122"/>
            <a:ea typeface="黑体" panose="02010609060101010101" pitchFamily="49" charset="-122"/>
            <a:sym typeface="+mn-ea"/>
            <a:rtl val="0"/>
          </a:endParaRPr>
        </a:p>
      </dgm:t>
    </dgm:pt>
    <dgm:pt modelId="{10732833-D683-4F9D-B481-3D872BA1ACE3}" cxnId="{41E4B96B-B747-4FCA-B879-51C2598186FA}" type="parTrans">
      <dgm:prSet/>
      <dgm:spPr/>
    </dgm:pt>
    <dgm:pt modelId="{103ADF56-7D9C-43E5-8B6E-D40AF78CA27C}" cxnId="{41E4B96B-B747-4FCA-B879-51C2598186FA}" type="sibTrans">
      <dgm:prSet/>
      <dgm:spPr/>
    </dgm:pt>
    <dgm:pt modelId="{8D1990CD-ADCB-42C0-8C79-920D7BAB5D75}">
      <dgm:prSet phldr="0" custT="0"/>
      <dgm:spPr/>
      <dgm:t>
        <a:bodyPr vert="horz" wrap="square"/>
        <a:p>
          <a:pPr>
            <a:lnSpc>
              <a:spcPct val="130000"/>
            </a:lnSpc>
            <a:spcBef>
              <a:spcPct val="0"/>
            </a:spcBef>
            <a:spcAft>
              <a:spcPct val="15000"/>
            </a:spcAft>
          </a:pPr>
          <a:r>
            <a:rPr lang="zh-CN" altLang="en-US" dirty="0">
              <a:ea typeface="+mn-lt"/>
              <a:sym typeface="+mn-ea"/>
            </a:rPr>
            <a:t>经过二次答辩</a:t>
          </a:r>
          <a:r>
            <a:rPr lang="zh-CN" altLang="en-US" b="1" dirty="0">
              <a:solidFill>
                <a:srgbClr val="FF0000"/>
              </a:solidFill>
              <a:ea typeface="+mn-lt"/>
              <a:sym typeface="+mn-ea"/>
            </a:rPr>
            <a:t>被学校推荐为国家级候选</a:t>
          </a:r>
          <a:r>
            <a:rPr lang="zh-CN" altLang="en-US" dirty="0">
              <a:ea typeface="+mn-lt"/>
              <a:sym typeface="+mn-ea"/>
            </a:rPr>
            <a:t>的项目需要在展示会上考核，现场演示</a:t>
          </a:r>
          <a:r>
            <a:rPr lang="zh-CN" altLang="en-US" dirty="0">
              <a:ea typeface="+mn-lt"/>
              <a:sym typeface="+mn-ea"/>
            </a:rPr>
            <a:t/>
          </a:r>
          <a:endParaRPr lang="zh-CN" altLang="en-US" dirty="0">
            <a:ea typeface="+mn-lt"/>
            <a:sym typeface="+mn-ea"/>
          </a:endParaRPr>
        </a:p>
      </dgm:t>
    </dgm:pt>
    <dgm:pt modelId="{D6F80830-A0D0-4A57-AC73-539D4CF7D1AA}" cxnId="{6CA2582A-E1C7-4043-886D-5536B0C2C5A2}" type="parTrans">
      <dgm:prSet/>
      <dgm:spPr/>
    </dgm:pt>
    <dgm:pt modelId="{952DA884-8FE8-4923-8EBE-6B2030E42B63}" cxnId="{6CA2582A-E1C7-4043-886D-5536B0C2C5A2}" type="sibTrans">
      <dgm:prSet/>
      <dgm:spPr/>
    </dgm:pt>
    <dgm:pt modelId="{BF8066C8-A6F1-44AC-8504-32D750ECF558}">
      <dgm:prSet phldr="0" custT="0"/>
      <dgm:spPr/>
      <dgm:t>
        <a:bodyPr vert="horz" wrap="square"/>
        <a:p>
          <a:pPr>
            <a:lnSpc>
              <a:spcPct val="130000"/>
            </a:lnSpc>
            <a:spcBef>
              <a:spcPct val="0"/>
            </a:spcBef>
            <a:spcAft>
              <a:spcPct val="15000"/>
            </a:spcAft>
          </a:pPr>
          <a:r>
            <a:rPr lang="zh-CN" altLang="en-US" dirty="0">
              <a:ea typeface="+mn-lt"/>
              <a:sym typeface="+mn-ea"/>
            </a:rPr>
            <a:t>市级项目也要求到现场展示，</a:t>
          </a:r>
          <a:r>
            <a:rPr lang="zh-CN" altLang="en-US" b="1" dirty="0">
              <a:solidFill>
                <a:srgbClr val="FF0000"/>
              </a:solidFill>
              <a:ea typeface="+mn-lt"/>
              <a:sym typeface="+mn-ea"/>
            </a:rPr>
            <a:t>不考核</a:t>
          </a:r>
          <a:r>
            <a:rPr lang="zh-CN" altLang="en-US" dirty="0">
              <a:ea typeface="+mn-lt"/>
              <a:sym typeface="+mn-ea"/>
            </a:rPr>
            <a:t/>
          </a:r>
          <a:endParaRPr lang="zh-CN" altLang="en-US" dirty="0">
            <a:ea typeface="+mn-lt"/>
            <a:sym typeface="+mn-ea"/>
          </a:endParaRPr>
        </a:p>
      </dgm:t>
    </dgm:pt>
    <dgm:pt modelId="{161B245F-75A8-46F7-8627-F6DE6EB4AC77}" cxnId="{A5776871-6070-4B46-AC41-B6AFB41C2204}" type="parTrans">
      <dgm:prSet/>
      <dgm:spPr/>
    </dgm:pt>
    <dgm:pt modelId="{461B7263-6858-4B65-BCEA-931B5A417C03}" cxnId="{A5776871-6070-4B46-AC41-B6AFB41C2204}" type="sibTrans">
      <dgm:prSet/>
      <dgm:spPr/>
    </dgm:pt>
    <dgm:pt modelId="{2BD4A22C-44C5-4690-8F56-37AC1979155B}">
      <dgm:prSet phldr="0" custT="0"/>
      <dgm:spPr/>
      <dgm:t>
        <a:bodyPr vert="horz" wrap="square"/>
        <a:p>
          <a:pPr>
            <a:lnSpc>
              <a:spcPct val="130000"/>
            </a:lnSpc>
            <a:spcBef>
              <a:spcPct val="0"/>
            </a:spcBef>
            <a:spcAft>
              <a:spcPct val="15000"/>
            </a:spcAft>
          </a:pPr>
          <a:r>
            <a:rPr lang="zh-CN" altLang="en-US" dirty="0">
              <a:ea typeface="+mn-lt"/>
              <a:sym typeface="+mn-ea"/>
            </a:rPr>
            <a:t>考核的评委导师和学校答辩的评委导师一样</a:t>
          </a:r>
          <a:r>
            <a:rPr lang="zh-CN" altLang="en-US" dirty="0">
              <a:ea typeface="+mn-lt"/>
              <a:sym typeface="+mn-ea"/>
            </a:rPr>
            <a:t/>
          </a:r>
          <a:endParaRPr lang="zh-CN" altLang="en-US" dirty="0">
            <a:ea typeface="+mn-lt"/>
            <a:sym typeface="+mn-ea"/>
          </a:endParaRPr>
        </a:p>
      </dgm:t>
    </dgm:pt>
    <dgm:pt modelId="{615E7E75-641F-4772-9A7E-AEAA5E56F960}" cxnId="{2BE493B9-A737-4FAA-BF17-39ED395CC4F1}" type="parTrans">
      <dgm:prSet/>
      <dgm:spPr/>
    </dgm:pt>
    <dgm:pt modelId="{108C5E2C-D517-4AB7-AEB4-B98D34A4158D}" cxnId="{2BE493B9-A737-4FAA-BF17-39ED395CC4F1}" type="sibTrans">
      <dgm:prSet/>
      <dgm:spPr/>
    </dgm:pt>
    <dgm:pt modelId="{BA59A44B-C147-48F5-B723-8EB2A83A43BC}">
      <dgm:prSet phldr="0" custT="0"/>
      <dgm:spPr/>
      <dgm:t>
        <a:bodyPr vert="horz" wrap="square"/>
        <a:p>
          <a:pPr>
            <a:lnSpc>
              <a:spcPct val="130000"/>
            </a:lnSpc>
            <a:spcBef>
              <a:spcPct val="0"/>
            </a:spcBef>
            <a:spcAft>
              <a:spcPct val="15000"/>
            </a:spcAft>
          </a:pPr>
          <a:r>
            <a:rPr lang="zh-CN" altLang="en-US" dirty="0">
              <a:ea typeface="+mn-lt"/>
              <a:sym typeface="+mn-ea"/>
            </a:rPr>
            <a:t>存在国家级候选项目被</a:t>
          </a:r>
          <a:r>
            <a:rPr lang="zh-CN" altLang="en-US" b="1" dirty="0">
              <a:solidFill>
                <a:srgbClr val="FF0000"/>
              </a:solidFill>
              <a:ea typeface="+mn-lt"/>
              <a:sym typeface="+mn-ea"/>
            </a:rPr>
            <a:t>降</a:t>
          </a:r>
          <a:r>
            <a:rPr lang="zh-CN" altLang="en-US" dirty="0">
              <a:ea typeface="+mn-lt"/>
              <a:sym typeface="+mn-ea"/>
            </a:rPr>
            <a:t>为市级项目的可能性</a:t>
          </a:r>
          <a:r>
            <a:rPr lang="zh-CN" altLang="en-US" dirty="0">
              <a:ea typeface="+mn-lt"/>
              <a:sym typeface="+mn-ea"/>
            </a:rPr>
            <a:t/>
          </a:r>
          <a:endParaRPr lang="zh-CN" altLang="en-US" dirty="0">
            <a:ea typeface="+mn-lt"/>
            <a:sym typeface="+mn-ea"/>
          </a:endParaRPr>
        </a:p>
      </dgm:t>
    </dgm:pt>
    <dgm:pt modelId="{CD2505FB-DADB-4193-A2B3-948A434EDE33}" cxnId="{969763CD-2140-403B-975B-51AC5C649F71}" type="parTrans">
      <dgm:prSet/>
      <dgm:spPr/>
    </dgm:pt>
    <dgm:pt modelId="{C3D83FA9-4821-4787-BE38-3C649AB9EB07}" cxnId="{969763CD-2140-403B-975B-51AC5C649F71}" type="sibTrans">
      <dgm:prSet/>
      <dgm:spPr/>
    </dgm:pt>
    <dgm:pt modelId="{1E01959C-0E1F-4ADC-901A-C6D1D52804E3}">
      <dgm:prSet phldr="0" custT="0"/>
      <dgm:spPr/>
      <dgm:t>
        <a:bodyPr vert="horz" wrap="square"/>
        <a:p>
          <a:pPr>
            <a:lnSpc>
              <a:spcPct val="130000"/>
            </a:lnSpc>
            <a:spcBef>
              <a:spcPct val="0"/>
            </a:spcBef>
            <a:spcAft>
              <a:spcPct val="15000"/>
            </a:spcAft>
          </a:pPr>
          <a:r>
            <a:rPr lang="zh-CN" altLang="en-US" dirty="0">
              <a:ea typeface="+mn-lt"/>
              <a:sym typeface="+mn-ea"/>
            </a:rPr>
            <a:t>尽量</a:t>
          </a:r>
          <a:r>
            <a:rPr lang="zh-CN" altLang="en-US" dirty="0">
              <a:solidFill>
                <a:schemeClr val="tx1"/>
              </a:solidFill>
              <a:ea typeface="+mn-lt"/>
              <a:sym typeface="+mn-ea"/>
            </a:rPr>
            <a:t>早</a:t>
          </a:r>
          <a:r>
            <a:rPr lang="zh-CN" altLang="en-US" dirty="0">
              <a:ea typeface="+mn-lt"/>
              <a:sym typeface="+mn-ea"/>
            </a:rPr>
            <a:t>到场布置、调试，以防万一</a:t>
          </a:r>
          <a:r>
            <a:rPr lang="zh-CN" altLang="en-US" dirty="0">
              <a:ea typeface="+mn-lt"/>
            </a:rPr>
            <a:t/>
          </a:r>
          <a:endParaRPr lang="zh-CN" altLang="en-US" dirty="0">
            <a:ea typeface="+mn-lt"/>
          </a:endParaRPr>
        </a:p>
      </dgm:t>
    </dgm:pt>
    <dgm:pt modelId="{A8B7D549-4BC4-4D9C-99F4-72128B6614CD}" cxnId="{935A8FE6-3226-4947-AFB3-5D665DB799EE}" type="parTrans">
      <dgm:prSet/>
      <dgm:spPr/>
    </dgm:pt>
    <dgm:pt modelId="{71F52D9A-0EEF-426D-9372-C9978AA2FB0B}" cxnId="{935A8FE6-3226-4947-AFB3-5D665DB799EE}" type="sibTrans">
      <dgm:prSet/>
      <dgm:spPr/>
    </dgm:pt>
    <dgm:pt modelId="{64CD0F54-C185-4D11-95DA-50A5E7CFBFA7}" type="pres">
      <dgm:prSet presAssocID="{7DBCBA55-C430-49FB-827E-C71D48849739}" presName="Name0" presStyleCnt="0">
        <dgm:presLayoutVars>
          <dgm:dir/>
          <dgm:animLvl val="lvl"/>
          <dgm:resizeHandles val="exact"/>
        </dgm:presLayoutVars>
      </dgm:prSet>
      <dgm:spPr/>
    </dgm:pt>
    <dgm:pt modelId="{F7BDD6C5-7046-40B8-B0DA-2155686AFA3F}" type="pres">
      <dgm:prSet presAssocID="{4D5A37E4-D9B7-47DE-9D95-3D7633660F45}" presName="composite" presStyleCnt="0"/>
      <dgm:spPr/>
    </dgm:pt>
    <dgm:pt modelId="{BEA475E4-7987-47E8-9ABA-42A0A0423898}" type="pres">
      <dgm:prSet presAssocID="{4D5A37E4-D9B7-47DE-9D95-3D7633660F45}" presName="parTx" presStyleLbl="alignNode1" presStyleIdx="0" presStyleCnt="1">
        <dgm:presLayoutVars>
          <dgm:chMax val="0"/>
          <dgm:chPref val="0"/>
          <dgm:bulletEnabled val="1"/>
        </dgm:presLayoutVars>
      </dgm:prSet>
      <dgm:spPr/>
    </dgm:pt>
    <dgm:pt modelId="{8F48F9D5-308C-4A45-BE33-B599DF393B08}" type="pres">
      <dgm:prSet presAssocID="{4D5A37E4-D9B7-47DE-9D95-3D7633660F45}" presName="desTx" presStyleLbl="alignAccFollowNode1" presStyleIdx="0" presStyleCnt="1">
        <dgm:presLayoutVars>
          <dgm:bulletEnabled val="1"/>
        </dgm:presLayoutVars>
      </dgm:prSet>
      <dgm:spPr/>
    </dgm:pt>
  </dgm:ptLst>
  <dgm:cxnLst>
    <dgm:cxn modelId="{41E4B96B-B747-4FCA-B879-51C2598186FA}" srcId="{7DBCBA55-C430-49FB-827E-C71D48849739}" destId="{4D5A37E4-D9B7-47DE-9D95-3D7633660F45}" srcOrd="0" destOrd="0" parTransId="{10732833-D683-4F9D-B481-3D872BA1ACE3}" sibTransId="{103ADF56-7D9C-43E5-8B6E-D40AF78CA27C}"/>
    <dgm:cxn modelId="{6CA2582A-E1C7-4043-886D-5536B0C2C5A2}" srcId="{4D5A37E4-D9B7-47DE-9D95-3D7633660F45}" destId="{8D1990CD-ADCB-42C0-8C79-920D7BAB5D75}" srcOrd="0" destOrd="0" parTransId="{D6F80830-A0D0-4A57-AC73-539D4CF7D1AA}" sibTransId="{952DA884-8FE8-4923-8EBE-6B2030E42B63}"/>
    <dgm:cxn modelId="{A5776871-6070-4B46-AC41-B6AFB41C2204}" srcId="{4D5A37E4-D9B7-47DE-9D95-3D7633660F45}" destId="{BF8066C8-A6F1-44AC-8504-32D750ECF558}" srcOrd="1" destOrd="0" parTransId="{161B245F-75A8-46F7-8627-F6DE6EB4AC77}" sibTransId="{461B7263-6858-4B65-BCEA-931B5A417C03}"/>
    <dgm:cxn modelId="{2BE493B9-A737-4FAA-BF17-39ED395CC4F1}" srcId="{4D5A37E4-D9B7-47DE-9D95-3D7633660F45}" destId="{2BD4A22C-44C5-4690-8F56-37AC1979155B}" srcOrd="2" destOrd="0" parTransId="{615E7E75-641F-4772-9A7E-AEAA5E56F960}" sibTransId="{108C5E2C-D517-4AB7-AEB4-B98D34A4158D}"/>
    <dgm:cxn modelId="{969763CD-2140-403B-975B-51AC5C649F71}" srcId="{4D5A37E4-D9B7-47DE-9D95-3D7633660F45}" destId="{BA59A44B-C147-48F5-B723-8EB2A83A43BC}" srcOrd="3" destOrd="0" parTransId="{CD2505FB-DADB-4193-A2B3-948A434EDE33}" sibTransId="{C3D83FA9-4821-4787-BE38-3C649AB9EB07}"/>
    <dgm:cxn modelId="{935A8FE6-3226-4947-AFB3-5D665DB799EE}" srcId="{4D5A37E4-D9B7-47DE-9D95-3D7633660F45}" destId="{1E01959C-0E1F-4ADC-901A-C6D1D52804E3}" srcOrd="4" destOrd="0" parTransId="{A8B7D549-4BC4-4D9C-99F4-72128B6614CD}" sibTransId="{71F52D9A-0EEF-426D-9372-C9978AA2FB0B}"/>
    <dgm:cxn modelId="{0A3CFE8D-1B52-45A2-8C33-EA24CFDA7313}" type="presOf" srcId="{7DBCBA55-C430-49FB-827E-C71D48849739}" destId="{64CD0F54-C185-4D11-95DA-50A5E7CFBFA7}" srcOrd="0" destOrd="0" presId="urn:microsoft.com/office/officeart/2005/8/layout/hList1"/>
    <dgm:cxn modelId="{9C1A80A7-0CE9-477C-AAA8-892E4A197A9F}" type="presParOf" srcId="{64CD0F54-C185-4D11-95DA-50A5E7CFBFA7}" destId="{F7BDD6C5-7046-40B8-B0DA-2155686AFA3F}" srcOrd="0" destOrd="0" presId="urn:microsoft.com/office/officeart/2005/8/layout/hList1"/>
    <dgm:cxn modelId="{CA6359EE-BEF7-4158-B262-FFAE1AFE3222}" type="presParOf" srcId="{F7BDD6C5-7046-40B8-B0DA-2155686AFA3F}" destId="{BEA475E4-7987-47E8-9ABA-42A0A0423898}" srcOrd="0" destOrd="0" presId="urn:microsoft.com/office/officeart/2005/8/layout/hList1"/>
    <dgm:cxn modelId="{CEBCCCF2-121B-433F-A4AC-683988F5203E}" type="presOf" srcId="{4D5A37E4-D9B7-47DE-9D95-3D7633660F45}" destId="{BEA475E4-7987-47E8-9ABA-42A0A0423898}" srcOrd="0" destOrd="0" presId="urn:microsoft.com/office/officeart/2005/8/layout/hList1"/>
    <dgm:cxn modelId="{BE04F217-F73B-45A5-979A-7C73EE0535EE}" type="presParOf" srcId="{F7BDD6C5-7046-40B8-B0DA-2155686AFA3F}" destId="{8F48F9D5-308C-4A45-BE33-B599DF393B08}" srcOrd="1" destOrd="0" presId="urn:microsoft.com/office/officeart/2005/8/layout/hList1"/>
    <dgm:cxn modelId="{506EE1F2-1D9A-47C5-8B78-6901C0A7BCC0}" type="presOf" srcId="{8D1990CD-ADCB-42C0-8C79-920D7BAB5D75}" destId="{8F48F9D5-308C-4A45-BE33-B599DF393B08}" srcOrd="0" destOrd="0" presId="urn:microsoft.com/office/officeart/2005/8/layout/hList1"/>
    <dgm:cxn modelId="{6C88165E-9537-4A99-87F3-FB9634F339F9}" type="presOf" srcId="{BF8066C8-A6F1-44AC-8504-32D750ECF558}" destId="{8F48F9D5-308C-4A45-BE33-B599DF393B08}" srcOrd="0" destOrd="1" presId="urn:microsoft.com/office/officeart/2005/8/layout/hList1"/>
    <dgm:cxn modelId="{7E84D808-9534-4D67-A0D2-83DB7CA6AAAB}" type="presOf" srcId="{2BD4A22C-44C5-4690-8F56-37AC1979155B}" destId="{8F48F9D5-308C-4A45-BE33-B599DF393B08}" srcOrd="0" destOrd="2" presId="urn:microsoft.com/office/officeart/2005/8/layout/hList1"/>
    <dgm:cxn modelId="{CA99B210-0BD9-4ECE-A52F-7441F762081F}" type="presOf" srcId="{BA59A44B-C147-48F5-B723-8EB2A83A43BC}" destId="{8F48F9D5-308C-4A45-BE33-B599DF393B08}" srcOrd="0" destOrd="3" presId="urn:microsoft.com/office/officeart/2005/8/layout/hList1"/>
    <dgm:cxn modelId="{889D2C44-7179-4E9A-8557-619A0A24ED77}" type="presOf" srcId="{1E01959C-0E1F-4ADC-901A-C6D1D52804E3}" destId="{8F48F9D5-308C-4A45-BE33-B599DF393B08}" srcOrd="0" destOrd="4" presId="urn:microsoft.com/office/officeart/2005/8/layout/hList1"/>
  </dgm:cxnLst>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AB64597-B566-4B3A-93E7-80B223412D03}" type="doc">
      <dgm:prSet csTypeId="urn:microsoft.com/office/officeart/2005/8/colors/accent1_4"/>
      <dgm:spPr/>
      <dgm:t>
        <a:bodyPr/>
        <a:p>
          <a:endParaRPr altLang="en-US"/>
        </a:p>
      </dgm:t>
    </dgm:pt>
    <dgm:pt modelId="{41B94017-97C2-45B9-B9B1-643BB9910FDA}">
      <dgm:prSet phldr="0" custT="1"/>
      <dgm:spPr/>
      <dgm:t>
        <a:bodyPr vert="horz" wrap="square"/>
        <a:p>
          <a:pPr algn="l">
            <a:lnSpc>
              <a:spcPct val="100000"/>
            </a:lnSpc>
            <a:spcBef>
              <a:spcPct val="0"/>
            </a:spcBef>
            <a:spcAft>
              <a:spcPct val="35000"/>
            </a:spcAft>
          </a:pPr>
          <a:r>
            <a:rPr lang="zh-CN" sz="2400" b="1" i="0" u="none" baseline="0">
              <a:rtl val="0"/>
            </a:rPr>
            <a:t>慎 重 选 题</a:t>
          </a:r>
          <a:r>
            <a:rPr lang="zh-CN" altLang="en-US" sz="2400" b="1" i="0" u="none" baseline="0">
              <a:rtl val="0"/>
            </a:rPr>
            <a:t/>
          </a:r>
          <a:endParaRPr lang="zh-CN" altLang="en-US" sz="2400" b="1" i="0" u="none" baseline="0">
            <a:rtl val="0"/>
          </a:endParaRPr>
        </a:p>
      </dgm:t>
    </dgm:pt>
    <dgm:pt modelId="{1F4824E4-0B73-4D88-ADF8-FC7D504D0700}" cxnId="{24F443B7-F1BE-407C-9159-CC8DAA81A8A8}" type="parTrans">
      <dgm:prSet/>
      <dgm:spPr/>
    </dgm:pt>
    <dgm:pt modelId="{CDCFE926-E187-4758-AD58-83F212812EDD}" cxnId="{24F443B7-F1BE-407C-9159-CC8DAA81A8A8}" type="sibTrans">
      <dgm:prSet/>
      <dgm:spPr/>
    </dgm:pt>
    <dgm:pt modelId="{39CE3043-01F8-440B-86A0-D9F08BC9DD88}">
      <dgm:prSet phldr="0" custT="1"/>
      <dgm:spPr/>
      <dgm:t>
        <a:bodyPr vert="horz" wrap="square"/>
        <a:p>
          <a:pPr>
            <a:lnSpc>
              <a:spcPct val="100000"/>
            </a:lnSpc>
            <a:spcBef>
              <a:spcPct val="0"/>
            </a:spcBef>
            <a:spcAft>
              <a:spcPct val="20000"/>
            </a:spcAft>
          </a:pPr>
          <a:r>
            <a:rPr lang="zh-CN" sz="1600" i="0" u="none" baseline="0">
              <a:rtl val="0"/>
            </a:rPr>
            <a:t>工程类：</a:t>
          </a:r>
          <a:r>
            <a:rPr altLang="en-US" sz="1600"/>
            <a:t/>
          </a:r>
          <a:endParaRPr altLang="en-US" sz="1600"/>
        </a:p>
      </dgm:t>
    </dgm:pt>
    <dgm:pt modelId="{03457374-FB48-41AE-BB58-F6ADF536CA1E}" cxnId="{B322750F-19B6-4400-8E09-74C127140C95}" type="parTrans">
      <dgm:prSet/>
      <dgm:spPr/>
    </dgm:pt>
    <dgm:pt modelId="{283FB9CB-F1CD-4BDC-85BB-BA59256D5802}" cxnId="{B322750F-19B6-4400-8E09-74C127140C95}" type="sibTrans">
      <dgm:prSet/>
      <dgm:spPr/>
    </dgm:pt>
    <dgm:pt modelId="{41F18138-1C85-4D22-B031-39940DBE1F68}">
      <dgm:prSet phldr="0" custT="1"/>
      <dgm:spPr/>
      <dgm:t>
        <a:bodyPr vert="horz" wrap="square"/>
        <a:p>
          <a:pPr>
            <a:lnSpc>
              <a:spcPct val="100000"/>
            </a:lnSpc>
            <a:spcBef>
              <a:spcPct val="0"/>
            </a:spcBef>
            <a:spcAft>
              <a:spcPct val="20000"/>
            </a:spcAft>
          </a:pPr>
          <a:r>
            <a:rPr lang="zh-CN" sz="1600" i="0" u="none" baseline="0">
              <a:rtl val="0"/>
            </a:rPr>
            <a:t>实物作品、软件作品等：成果容易评估（</a:t>
          </a:r>
          <a:r>
            <a:rPr lang="zh-CN" sz="1600" i="0" u="none" baseline="0">
              <a:rtl val="0"/>
            </a:rPr>
            <a:t>直观</a:t>
          </a:r>
          <a:r>
            <a:rPr lang="zh-CN" sz="1600" i="0" u="none" baseline="0">
              <a:rtl val="0"/>
            </a:rPr>
            <a:t>），参考资料相对多，实现难度相对低</a:t>
          </a:r>
          <a:r>
            <a:rPr altLang="en-US" sz="1600"/>
            <a:t/>
          </a:r>
          <a:endParaRPr altLang="en-US" sz="1600"/>
        </a:p>
      </dgm:t>
    </dgm:pt>
    <dgm:pt modelId="{887F00FD-8898-4E4C-B6F3-721D26023AF8}" cxnId="{EE5F62C8-90A9-4785-959A-37A64E946861}" type="parTrans">
      <dgm:prSet/>
      <dgm:spPr/>
    </dgm:pt>
    <dgm:pt modelId="{84CDC9B7-CBB3-476E-8DEA-CD1DC9AE3EE7}" cxnId="{EE5F62C8-90A9-4785-959A-37A64E946861}" type="sibTrans">
      <dgm:prSet/>
      <dgm:spPr/>
    </dgm:pt>
    <dgm:pt modelId="{FE3F2379-0D8E-4F79-A63D-AA007A849C72}">
      <dgm:prSet phldr="0" custT="1"/>
      <dgm:spPr/>
      <dgm:t>
        <a:bodyPr vert="horz" wrap="square"/>
        <a:p>
          <a:pPr>
            <a:lnSpc>
              <a:spcPct val="100000"/>
            </a:lnSpc>
            <a:spcBef>
              <a:spcPct val="0"/>
            </a:spcBef>
            <a:spcAft>
              <a:spcPct val="20000"/>
            </a:spcAft>
          </a:pPr>
          <a:r>
            <a:rPr lang="zh-CN" sz="1600" i="0" u="none" baseline="0">
              <a:rtl val="0"/>
            </a:rPr>
            <a:t>理论类：</a:t>
          </a:r>
          <a:r>
            <a:rPr altLang="en-US" sz="1600"/>
            <a:t/>
          </a:r>
          <a:endParaRPr altLang="en-US" sz="1600"/>
        </a:p>
      </dgm:t>
    </dgm:pt>
    <dgm:pt modelId="{86FB91F1-49B3-43A7-B983-EE1EAECBDA1D}" cxnId="{EC6C0478-C848-4219-A617-451AE0B19ACE}" type="parTrans">
      <dgm:prSet/>
      <dgm:spPr/>
    </dgm:pt>
    <dgm:pt modelId="{20918314-2294-4260-BC77-AAB9D6DCC45B}" cxnId="{EC6C0478-C848-4219-A617-451AE0B19ACE}" type="sibTrans">
      <dgm:prSet/>
      <dgm:spPr/>
    </dgm:pt>
    <dgm:pt modelId="{5C7CAFD0-196F-4061-B6F6-FBAD15BFC2E9}">
      <dgm:prSet phldr="0" custT="1"/>
      <dgm:spPr/>
      <dgm:t>
        <a:bodyPr vert="horz" wrap="square"/>
        <a:p>
          <a:pPr>
            <a:lnSpc>
              <a:spcPct val="100000"/>
            </a:lnSpc>
            <a:spcBef>
              <a:spcPct val="0"/>
            </a:spcBef>
            <a:spcAft>
              <a:spcPct val="20000"/>
            </a:spcAft>
          </a:pPr>
          <a:r>
            <a:rPr lang="zh-CN" sz="1600" i="0" u="none" baseline="0">
              <a:rtl val="0"/>
            </a:rPr>
            <a:t>论文：成果不容易评估，创新要求相对高，</a:t>
          </a:r>
          <a:r>
            <a:rPr lang="zh-CN" sz="1600" i="0" u="none" baseline="0">
              <a:rtl val="0"/>
            </a:rPr>
            <a:t>保研含金量</a:t>
          </a:r>
          <a:r>
            <a:rPr lang="zh-CN" sz="1600" i="0" u="none" baseline="0">
              <a:rtl val="0"/>
            </a:rPr>
            <a:t>相对高</a:t>
          </a:r>
          <a:r>
            <a:rPr lang="zh-CN" sz="1600" b="1" i="0" u="none" baseline="0">
              <a:rtl val="0"/>
            </a:rPr>
            <a:t>（第一作者）</a:t>
          </a:r>
          <a:r>
            <a:rPr lang="zh-CN" altLang="en-US" sz="1600" b="1" i="0" u="none" baseline="0">
              <a:rtl val="0"/>
            </a:rPr>
            <a:t/>
          </a:r>
          <a:endParaRPr lang="zh-CN" altLang="en-US" sz="1600" b="1" i="0" u="none" baseline="0">
            <a:rtl val="0"/>
          </a:endParaRPr>
        </a:p>
      </dgm:t>
    </dgm:pt>
    <dgm:pt modelId="{6B627CC0-99BE-4AC8-81D9-7966D18AD7B0}" cxnId="{74C5A696-4B58-483A-9399-6AAD0B8EB128}" type="parTrans">
      <dgm:prSet/>
      <dgm:spPr/>
    </dgm:pt>
    <dgm:pt modelId="{F137C6F3-6E77-4779-A92E-8CA0B5FAD97F}" cxnId="{74C5A696-4B58-483A-9399-6AAD0B8EB128}" type="sibTrans">
      <dgm:prSet/>
      <dgm:spPr/>
    </dgm:pt>
    <dgm:pt modelId="{732BD65D-7F92-4991-B52D-E201942565CB}" type="pres">
      <dgm:prSet presAssocID="{8AB64597-B566-4B3A-93E7-80B223412D03}" presName="linear" presStyleCnt="0">
        <dgm:presLayoutVars>
          <dgm:animLvl val="lvl"/>
          <dgm:resizeHandles val="exact"/>
        </dgm:presLayoutVars>
      </dgm:prSet>
      <dgm:spPr/>
    </dgm:pt>
    <dgm:pt modelId="{37E090C0-DDCE-4455-88AD-93B08ECE0F3A}" type="pres">
      <dgm:prSet presAssocID="{41B94017-97C2-45B9-B9B1-643BB9910FDA}" presName="parentText" presStyleLbl="node1" presStyleIdx="0" presStyleCnt="1">
        <dgm:presLayoutVars>
          <dgm:chMax val="0"/>
          <dgm:bulletEnabled val="1"/>
        </dgm:presLayoutVars>
      </dgm:prSet>
      <dgm:spPr/>
    </dgm:pt>
    <dgm:pt modelId="{C44F0E79-D414-4FB1-8B9F-93147ADD4DD6}" type="pres">
      <dgm:prSet presAssocID="{41B94017-97C2-45B9-B9B1-643BB9910FDA}" presName="childText" presStyleLbl="revTx" presStyleIdx="0" presStyleCnt="1">
        <dgm:presLayoutVars>
          <dgm:bulletEnabled val="1"/>
        </dgm:presLayoutVars>
      </dgm:prSet>
      <dgm:spPr/>
    </dgm:pt>
  </dgm:ptLst>
  <dgm:cxnLst>
    <dgm:cxn modelId="{24F443B7-F1BE-407C-9159-CC8DAA81A8A8}" srcId="{8AB64597-B566-4B3A-93E7-80B223412D03}" destId="{41B94017-97C2-45B9-B9B1-643BB9910FDA}" srcOrd="0" destOrd="0" parTransId="{1F4824E4-0B73-4D88-ADF8-FC7D504D0700}" sibTransId="{CDCFE926-E187-4758-AD58-83F212812EDD}"/>
    <dgm:cxn modelId="{B322750F-19B6-4400-8E09-74C127140C95}" srcId="{41B94017-97C2-45B9-B9B1-643BB9910FDA}" destId="{39CE3043-01F8-440B-86A0-D9F08BC9DD88}" srcOrd="0" destOrd="0" parTransId="{03457374-FB48-41AE-BB58-F6ADF536CA1E}" sibTransId="{283FB9CB-F1CD-4BDC-85BB-BA59256D5802}"/>
    <dgm:cxn modelId="{EE5F62C8-90A9-4785-959A-37A64E946861}" srcId="{39CE3043-01F8-440B-86A0-D9F08BC9DD88}" destId="{41F18138-1C85-4D22-B031-39940DBE1F68}" srcOrd="0" destOrd="0" parTransId="{887F00FD-8898-4E4C-B6F3-721D26023AF8}" sibTransId="{84CDC9B7-CBB3-476E-8DEA-CD1DC9AE3EE7}"/>
    <dgm:cxn modelId="{EC6C0478-C848-4219-A617-451AE0B19ACE}" srcId="{41B94017-97C2-45B9-B9B1-643BB9910FDA}" destId="{FE3F2379-0D8E-4F79-A63D-AA007A849C72}" srcOrd="1" destOrd="0" parTransId="{86FB91F1-49B3-43A7-B983-EE1EAECBDA1D}" sibTransId="{20918314-2294-4260-BC77-AAB9D6DCC45B}"/>
    <dgm:cxn modelId="{74C5A696-4B58-483A-9399-6AAD0B8EB128}" srcId="{FE3F2379-0D8E-4F79-A63D-AA007A849C72}" destId="{5C7CAFD0-196F-4061-B6F6-FBAD15BFC2E9}" srcOrd="0" destOrd="1" parTransId="{6B627CC0-99BE-4AC8-81D9-7966D18AD7B0}" sibTransId="{F137C6F3-6E77-4779-A92E-8CA0B5FAD97F}"/>
    <dgm:cxn modelId="{26BA94E4-8E13-42D0-B346-C3467FB1BAB2}" type="presOf" srcId="{8AB64597-B566-4B3A-93E7-80B223412D03}" destId="{732BD65D-7F92-4991-B52D-E201942565CB}" srcOrd="0" destOrd="0" presId="urn:microsoft.com/office/officeart/2005/8/layout/vList2"/>
    <dgm:cxn modelId="{6E420377-04B6-4CCC-B07D-02B214866680}" type="presParOf" srcId="{732BD65D-7F92-4991-B52D-E201942565CB}" destId="{37E090C0-DDCE-4455-88AD-93B08ECE0F3A}" srcOrd="0" destOrd="0" presId="urn:microsoft.com/office/officeart/2005/8/layout/vList2"/>
    <dgm:cxn modelId="{C5182AA5-BAAB-4B4A-BAD2-151B5939FAA0}" type="presOf" srcId="{41B94017-97C2-45B9-B9B1-643BB9910FDA}" destId="{37E090C0-DDCE-4455-88AD-93B08ECE0F3A}" srcOrd="0" destOrd="0" presId="urn:microsoft.com/office/officeart/2005/8/layout/vList2"/>
    <dgm:cxn modelId="{33254FDB-762A-46E3-A1DB-CA7A3DFCBA88}" type="presParOf" srcId="{732BD65D-7F92-4991-B52D-E201942565CB}" destId="{C44F0E79-D414-4FB1-8B9F-93147ADD4DD6}" srcOrd="1" destOrd="0" presId="urn:microsoft.com/office/officeart/2005/8/layout/vList2"/>
    <dgm:cxn modelId="{B225CF4F-7D12-498A-8CB4-69DDDEC0B62F}" type="presOf" srcId="{39CE3043-01F8-440B-86A0-D9F08BC9DD88}" destId="{C44F0E79-D414-4FB1-8B9F-93147ADD4DD6}" srcOrd="0" destOrd="0" presId="urn:microsoft.com/office/officeart/2005/8/layout/vList2"/>
    <dgm:cxn modelId="{EC7EDF41-56E2-4EA1-A00A-B5E7FBBC2363}" type="presOf" srcId="{41F18138-1C85-4D22-B031-39940DBE1F68}" destId="{C44F0E79-D414-4FB1-8B9F-93147ADD4DD6}" srcOrd="0" destOrd="1" presId="urn:microsoft.com/office/officeart/2005/8/layout/vList2"/>
    <dgm:cxn modelId="{088A2BBB-628C-4B34-A171-87C7B101BF2C}" type="presOf" srcId="{FE3F2379-0D8E-4F79-A63D-AA007A849C72}" destId="{C44F0E79-D414-4FB1-8B9F-93147ADD4DD6}" srcOrd="0" destOrd="2" presId="urn:microsoft.com/office/officeart/2005/8/layout/vList2"/>
    <dgm:cxn modelId="{628282A8-BFBC-4FAF-9747-B599FFF6CDA4}" type="presOf" srcId="{5C7CAFD0-196F-4061-B6F6-FBAD15BFC2E9}" destId="{C44F0E79-D414-4FB1-8B9F-93147ADD4DD6}" srcOrd="0" destOrd="3" presId="urn:microsoft.com/office/officeart/2005/8/layout/vList2"/>
  </dgm:cxnLst>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49F050F-0FED-421D-BF72-4A938E0F9B63}" type="doc">
      <dgm:prSet csTypeId="urn:microsoft.com/office/officeart/2005/8/colors/accent1_4"/>
      <dgm:spPr/>
      <dgm:t>
        <a:bodyPr/>
        <a:p>
          <a:endParaRPr altLang="en-US"/>
        </a:p>
      </dgm:t>
    </dgm:pt>
    <dgm:pt modelId="{D0B61D1D-B5C9-4375-AF7A-37D8F564A103}">
      <dgm:prSet phldr="0" custT="1"/>
      <dgm:spPr/>
      <dgm:t>
        <a:bodyPr vert="horz" wrap="square"/>
        <a:p>
          <a:pPr>
            <a:lnSpc>
              <a:spcPct val="100000"/>
            </a:lnSpc>
            <a:spcBef>
              <a:spcPct val="0"/>
            </a:spcBef>
            <a:spcAft>
              <a:spcPct val="35000"/>
            </a:spcAft>
          </a:pPr>
          <a:r>
            <a:rPr lang="zh-CN" sz="1800" b="1" i="0" u="none" baseline="0">
              <a:rtl val="0"/>
            </a:rPr>
            <a:t>选题</a:t>
          </a:r>
          <a:endParaRPr lang="zh-CN" sz="1800" b="1" i="0" u="none" baseline="0">
            <a:rtl val="0"/>
          </a:endParaRPr>
        </a:p>
        <a:p>
          <a:pPr>
            <a:lnSpc>
              <a:spcPct val="100000"/>
            </a:lnSpc>
            <a:spcBef>
              <a:spcPct val="0"/>
            </a:spcBef>
            <a:spcAft>
              <a:spcPct val="35000"/>
            </a:spcAft>
          </a:pPr>
          <a:r>
            <a:rPr lang="zh-CN" sz="1800" b="1" i="0" u="none" baseline="0">
              <a:rtl val="0"/>
            </a:rPr>
            <a:t>背景</a:t>
          </a:r>
          <a:r>
            <a:rPr lang="zh-CN" altLang="en-US" sz="1800" b="1" i="0" u="none" baseline="0">
              <a:rtl val="0"/>
            </a:rPr>
            <a:t/>
          </a:r>
          <a:endParaRPr lang="zh-CN" altLang="en-US" sz="1800" b="1" i="0" u="none" baseline="0">
            <a:rtl val="0"/>
          </a:endParaRPr>
        </a:p>
      </dgm:t>
    </dgm:pt>
    <dgm:pt modelId="{D031D93C-CECA-46EA-9C85-690D0DD275A8}" cxnId="{2A17EB4E-DFF1-4E04-A6DD-BA04A59851CA}" type="parTrans">
      <dgm:prSet/>
      <dgm:spPr/>
    </dgm:pt>
    <dgm:pt modelId="{A4CFFA37-EE50-48B2-845D-17F153229175}" cxnId="{2A17EB4E-DFF1-4E04-A6DD-BA04A59851CA}" type="sibTrans">
      <dgm:prSet/>
      <dgm:spPr/>
    </dgm:pt>
    <dgm:pt modelId="{8AEC9938-A98A-4AAB-80BD-CBA174E0E67B}">
      <dgm:prSet phldr="0" custT="0"/>
      <dgm:spPr/>
      <dgm:t>
        <a:bodyPr vert="horz" wrap="square"/>
        <a:p>
          <a:pPr>
            <a:lnSpc>
              <a:spcPct val="100000"/>
            </a:lnSpc>
            <a:spcBef>
              <a:spcPct val="0"/>
            </a:spcBef>
            <a:spcAft>
              <a:spcPct val="15000"/>
            </a:spcAft>
          </a:pPr>
          <a:r>
            <a:rPr lang="zh-CN" i="0" u="none" baseline="0">
              <a:ea typeface="+mn-lt"/>
              <a:rtl val="0"/>
            </a:rPr>
            <a:t>需求</a:t>
          </a:r>
          <a:r>
            <a:rPr altLang="en-US">
              <a:ea typeface="+mn-lt"/>
            </a:rPr>
            <a:t/>
          </a:r>
          <a:endParaRPr altLang="en-US">
            <a:ea typeface="+mn-lt"/>
          </a:endParaRPr>
        </a:p>
      </dgm:t>
    </dgm:pt>
    <dgm:pt modelId="{2E079C70-43B3-4A97-BBB7-B667EAB5C0B8}" cxnId="{CAF0E652-5BC2-4BB6-B523-75A449DD1394}" type="parTrans">
      <dgm:prSet/>
      <dgm:spPr/>
    </dgm:pt>
    <dgm:pt modelId="{206BA945-F7A2-4C08-B8A9-CC326AE5FB06}" cxnId="{CAF0E652-5BC2-4BB6-B523-75A449DD1394}" type="sibTrans">
      <dgm:prSet/>
      <dgm:spPr/>
    </dgm:pt>
    <dgm:pt modelId="{1A343A53-3DD6-4C71-B83A-69CF4E46F9F2}">
      <dgm:prSet phldr="0" custT="0"/>
      <dgm:spPr/>
      <dgm:t>
        <a:bodyPr vert="horz" wrap="square"/>
        <a:p>
          <a:pPr>
            <a:lnSpc>
              <a:spcPct val="100000"/>
            </a:lnSpc>
            <a:spcBef>
              <a:spcPct val="0"/>
            </a:spcBef>
            <a:spcAft>
              <a:spcPct val="15000"/>
            </a:spcAft>
          </a:pPr>
          <a:r>
            <a:rPr lang="zh-CN" i="0" u="none" baseline="0">
              <a:ea typeface="+mn-lt"/>
              <a:rtl val="0"/>
            </a:rPr>
            <a:t>研究现状</a:t>
          </a:r>
          <a:r>
            <a:rPr altLang="en-US">
              <a:ea typeface="+mn-lt"/>
            </a:rPr>
            <a:t/>
          </a:r>
          <a:endParaRPr altLang="en-US">
            <a:ea typeface="+mn-lt"/>
          </a:endParaRPr>
        </a:p>
      </dgm:t>
    </dgm:pt>
    <dgm:pt modelId="{ACBEEED2-9362-4C8F-88CC-E79BD32F34D6}" cxnId="{43D5DB6C-71D8-4D44-BCF2-2D0173C100DA}" type="parTrans">
      <dgm:prSet/>
      <dgm:spPr/>
    </dgm:pt>
    <dgm:pt modelId="{A8C55D56-80B9-4B85-AACD-41C5A7143FE7}" cxnId="{43D5DB6C-71D8-4D44-BCF2-2D0173C100DA}" type="sibTrans">
      <dgm:prSet/>
      <dgm:spPr/>
    </dgm:pt>
    <dgm:pt modelId="{219A37ED-C2D9-4C1B-8719-61BB0D96F199}" type="pres">
      <dgm:prSet presAssocID="{F49F050F-0FED-421D-BF72-4A938E0F9B63}" presName="Name0" presStyleCnt="0">
        <dgm:presLayoutVars>
          <dgm:dir/>
          <dgm:animLvl val="lvl"/>
          <dgm:resizeHandles val="exact"/>
        </dgm:presLayoutVars>
      </dgm:prSet>
      <dgm:spPr/>
    </dgm:pt>
    <dgm:pt modelId="{CE8D3333-4B17-4F48-9F8B-B6CEE7DB251C}" type="pres">
      <dgm:prSet presAssocID="{D0B61D1D-B5C9-4375-AF7A-37D8F564A103}" presName="linNode" presStyleCnt="0"/>
      <dgm:spPr/>
    </dgm:pt>
    <dgm:pt modelId="{5F01A1F7-78DB-4AA4-8904-7C18ADBEFA58}" type="pres">
      <dgm:prSet presAssocID="{D0B61D1D-B5C9-4375-AF7A-37D8F564A103}" presName="parentText" presStyleLbl="node1" presStyleIdx="0" presStyleCnt="1" custScaleX="92158" custScaleY="83988">
        <dgm:presLayoutVars>
          <dgm:chMax val="1"/>
          <dgm:bulletEnabled val="1"/>
        </dgm:presLayoutVars>
      </dgm:prSet>
      <dgm:spPr/>
    </dgm:pt>
    <dgm:pt modelId="{37EC9676-AD58-4D22-BFB8-E10F06F7278A}" type="pres">
      <dgm:prSet presAssocID="{D0B61D1D-B5C9-4375-AF7A-37D8F564A103}" presName="descendantText" presStyleLbl="alignAccFollowNode1" presStyleIdx="0" presStyleCnt="1" custScaleX="139859">
        <dgm:presLayoutVars>
          <dgm:bulletEnabled val="1"/>
        </dgm:presLayoutVars>
      </dgm:prSet>
      <dgm:spPr/>
    </dgm:pt>
  </dgm:ptLst>
  <dgm:cxnLst>
    <dgm:cxn modelId="{2A17EB4E-DFF1-4E04-A6DD-BA04A59851CA}" srcId="{F49F050F-0FED-421D-BF72-4A938E0F9B63}" destId="{D0B61D1D-B5C9-4375-AF7A-37D8F564A103}" srcOrd="0" destOrd="0" parTransId="{D031D93C-CECA-46EA-9C85-690D0DD275A8}" sibTransId="{A4CFFA37-EE50-48B2-845D-17F153229175}"/>
    <dgm:cxn modelId="{CAF0E652-5BC2-4BB6-B523-75A449DD1394}" srcId="{D0B61D1D-B5C9-4375-AF7A-37D8F564A103}" destId="{8AEC9938-A98A-4AAB-80BD-CBA174E0E67B}" srcOrd="0" destOrd="0" parTransId="{2E079C70-43B3-4A97-BBB7-B667EAB5C0B8}" sibTransId="{206BA945-F7A2-4C08-B8A9-CC326AE5FB06}"/>
    <dgm:cxn modelId="{43D5DB6C-71D8-4D44-BCF2-2D0173C100DA}" srcId="{D0B61D1D-B5C9-4375-AF7A-37D8F564A103}" destId="{1A343A53-3DD6-4C71-B83A-69CF4E46F9F2}" srcOrd="1" destOrd="0" parTransId="{ACBEEED2-9362-4C8F-88CC-E79BD32F34D6}" sibTransId="{A8C55D56-80B9-4B85-AACD-41C5A7143FE7}"/>
    <dgm:cxn modelId="{5AF9E5BB-CA13-413E-9CAC-56D803574CA5}" type="presOf" srcId="{F49F050F-0FED-421D-BF72-4A938E0F9B63}" destId="{219A37ED-C2D9-4C1B-8719-61BB0D96F199}" srcOrd="0" destOrd="0" presId="urn:microsoft.com/office/officeart/2005/8/layout/vList5"/>
    <dgm:cxn modelId="{52F01272-F45C-43A4-99EC-BC7984271A70}" type="presParOf" srcId="{219A37ED-C2D9-4C1B-8719-61BB0D96F199}" destId="{CE8D3333-4B17-4F48-9F8B-B6CEE7DB251C}" srcOrd="0" destOrd="0" presId="urn:microsoft.com/office/officeart/2005/8/layout/vList5"/>
    <dgm:cxn modelId="{536F4D74-CD03-4021-B622-8EBEE2C4292D}" type="presParOf" srcId="{CE8D3333-4B17-4F48-9F8B-B6CEE7DB251C}" destId="{5F01A1F7-78DB-4AA4-8904-7C18ADBEFA58}" srcOrd="0" destOrd="0" presId="urn:microsoft.com/office/officeart/2005/8/layout/vList5"/>
    <dgm:cxn modelId="{565F6A37-132E-40FD-A61E-BC97F557093F}" type="presOf" srcId="{D0B61D1D-B5C9-4375-AF7A-37D8F564A103}" destId="{5F01A1F7-78DB-4AA4-8904-7C18ADBEFA58}" srcOrd="0" destOrd="0" presId="urn:microsoft.com/office/officeart/2005/8/layout/vList5"/>
    <dgm:cxn modelId="{FE317332-60BA-43B0-A84E-63F12776EDC8}" type="presParOf" srcId="{CE8D3333-4B17-4F48-9F8B-B6CEE7DB251C}" destId="{37EC9676-AD58-4D22-BFB8-E10F06F7278A}" srcOrd="1" destOrd="0" presId="urn:microsoft.com/office/officeart/2005/8/layout/vList5"/>
    <dgm:cxn modelId="{84F0B66C-81EA-417B-B5CD-50F2C8DD7254}" type="presOf" srcId="{8AEC9938-A98A-4AAB-80BD-CBA174E0E67B}" destId="{37EC9676-AD58-4D22-BFB8-E10F06F7278A}" srcOrd="0" destOrd="0" presId="urn:microsoft.com/office/officeart/2005/8/layout/vList5"/>
    <dgm:cxn modelId="{EB2244E8-4F09-4AB5-AF78-753372B55CA4}" type="presOf" srcId="{1A343A53-3DD6-4C71-B83A-69CF4E46F9F2}" destId="{37EC9676-AD58-4D22-BFB8-E10F06F7278A}" srcOrd="0" destOrd="1" presId="urn:microsoft.com/office/officeart/2005/8/layout/vList5"/>
  </dgm:cxnLst>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C5EEBA2-A698-4F26-B2EC-9BB0E60AFC74}" type="doc">
      <dgm:prSet csTypeId="urn:microsoft.com/office/officeart/2005/8/colors/accent1_4"/>
      <dgm:spPr/>
      <dgm:t>
        <a:bodyPr/>
        <a:p>
          <a:endParaRPr altLang="en-US"/>
        </a:p>
      </dgm:t>
    </dgm:pt>
    <dgm:pt modelId="{004FE926-5370-46D5-B6E7-6DD2AA5D86CD}">
      <dgm:prSet phldr="0" custT="1"/>
      <dgm:spPr/>
      <dgm:t>
        <a:bodyPr vert="horz" wrap="square"/>
        <a:p>
          <a:pPr>
            <a:lnSpc>
              <a:spcPct val="100000"/>
            </a:lnSpc>
            <a:spcBef>
              <a:spcPct val="0"/>
            </a:spcBef>
            <a:spcAft>
              <a:spcPct val="35000"/>
            </a:spcAft>
          </a:pPr>
          <a:r>
            <a:rPr lang="zh-CN" sz="1800" b="1" i="0" u="none" baseline="0">
              <a:rtl val="0"/>
            </a:rPr>
            <a:t>预期成果</a:t>
          </a:r>
          <a:endParaRPr lang="zh-CN" sz="1800" b="1" i="0" u="none" baseline="0">
            <a:rtl val="0"/>
          </a:endParaRPr>
        </a:p>
        <a:p>
          <a:pPr>
            <a:lnSpc>
              <a:spcPct val="100000"/>
            </a:lnSpc>
            <a:spcBef>
              <a:spcPct val="0"/>
            </a:spcBef>
            <a:spcAft>
              <a:spcPct val="35000"/>
            </a:spcAft>
          </a:pPr>
          <a:r>
            <a:rPr lang="zh-CN" sz="1800" b="1" i="0" u="none" baseline="0">
              <a:rtl val="0"/>
            </a:rPr>
            <a:t>（画饼）</a:t>
          </a:r>
          <a:r>
            <a:rPr lang="zh-CN" altLang="en-US" sz="1800" b="1" i="0" u="none" baseline="0">
              <a:rtl val="0"/>
            </a:rPr>
            <a:t/>
          </a:r>
          <a:endParaRPr lang="zh-CN" altLang="en-US" sz="1800" b="1" i="0" u="none" baseline="0">
            <a:rtl val="0"/>
          </a:endParaRPr>
        </a:p>
      </dgm:t>
    </dgm:pt>
    <dgm:pt modelId="{284A372C-9579-426C-B622-3F68527BDBFC}" cxnId="{76AD9A47-9987-401E-9D12-BD2CF57A33B3}" type="parTrans">
      <dgm:prSet/>
      <dgm:spPr/>
    </dgm:pt>
    <dgm:pt modelId="{0E6DFCE1-22E2-4B6C-8067-27DD74B4A71D}" cxnId="{76AD9A47-9987-401E-9D12-BD2CF57A33B3}" type="sibTrans">
      <dgm:prSet/>
      <dgm:spPr/>
    </dgm:pt>
    <dgm:pt modelId="{9582EE99-0152-4AB8-8090-D0B0B031821B}">
      <dgm:prSet phldr="0" custT="0"/>
      <dgm:spPr/>
      <dgm:t>
        <a:bodyPr vert="horz" wrap="square"/>
        <a:p>
          <a:pPr>
            <a:lnSpc>
              <a:spcPct val="100000"/>
            </a:lnSpc>
            <a:spcBef>
              <a:spcPct val="0"/>
            </a:spcBef>
            <a:spcAft>
              <a:spcPct val="15000"/>
            </a:spcAft>
          </a:pPr>
          <a:r>
            <a:rPr lang="zh-CN" i="0" u="none" baseline="0">
              <a:ea typeface="+mn-lt"/>
              <a:rtl val="0"/>
            </a:rPr>
            <a:t>饼够大</a:t>
          </a:r>
          <a:r>
            <a:rPr altLang="en-US">
              <a:ea typeface="+mn-lt"/>
            </a:rPr>
            <a:t/>
          </a:r>
          <a:endParaRPr altLang="en-US">
            <a:ea typeface="+mn-lt"/>
          </a:endParaRPr>
        </a:p>
      </dgm:t>
    </dgm:pt>
    <dgm:pt modelId="{7464C6DB-5590-4AB9-AC05-AE9742C4D3FE}" cxnId="{FB926BE9-AA5C-43E1-A66A-C6C74E6CBB99}" type="parTrans">
      <dgm:prSet/>
      <dgm:spPr/>
    </dgm:pt>
    <dgm:pt modelId="{B8121816-8C21-4221-8EF9-EF6C6A3DAAB5}" cxnId="{FB926BE9-AA5C-43E1-A66A-C6C74E6CBB99}" type="sibTrans">
      <dgm:prSet/>
      <dgm:spPr/>
    </dgm:pt>
    <dgm:pt modelId="{E9B960E1-017D-4337-9ED0-6A111A63A841}">
      <dgm:prSet phldr="0" custT="0"/>
      <dgm:spPr/>
      <dgm:t>
        <a:bodyPr vert="horz" wrap="square"/>
        <a:p>
          <a:pPr>
            <a:lnSpc>
              <a:spcPct val="100000"/>
            </a:lnSpc>
            <a:spcBef>
              <a:spcPct val="0"/>
            </a:spcBef>
            <a:spcAft>
              <a:spcPct val="15000"/>
            </a:spcAft>
          </a:pPr>
          <a:r>
            <a:rPr lang="zh-CN" i="0" u="none" baseline="0">
              <a:ea typeface="+mn-lt"/>
              <a:rtl val="0"/>
            </a:rPr>
            <a:t>不一定最后都要实现</a:t>
          </a:r>
          <a:r>
            <a:rPr altLang="en-US">
              <a:ea typeface="+mn-lt"/>
            </a:rPr>
            <a:t/>
          </a:r>
          <a:endParaRPr altLang="en-US">
            <a:ea typeface="+mn-lt"/>
          </a:endParaRPr>
        </a:p>
      </dgm:t>
    </dgm:pt>
    <dgm:pt modelId="{550A8689-F1DB-41DE-AE63-05E368D07D41}" cxnId="{DD1233FE-87EA-4574-A10C-D670C7DB8EB3}" type="parTrans">
      <dgm:prSet/>
      <dgm:spPr/>
    </dgm:pt>
    <dgm:pt modelId="{D3F1718D-985F-4782-A6A7-3FF1C86ACFBB}" cxnId="{DD1233FE-87EA-4574-A10C-D670C7DB8EB3}" type="sibTrans">
      <dgm:prSet/>
      <dgm:spPr/>
    </dgm:pt>
    <dgm:pt modelId="{121D4B3D-B7FA-4AD9-A2D2-FA3070975E2A}" type="pres">
      <dgm:prSet presAssocID="{BC5EEBA2-A698-4F26-B2EC-9BB0E60AFC74}" presName="Name0" presStyleCnt="0">
        <dgm:presLayoutVars>
          <dgm:dir/>
          <dgm:animLvl val="lvl"/>
          <dgm:resizeHandles val="exact"/>
        </dgm:presLayoutVars>
      </dgm:prSet>
      <dgm:spPr/>
    </dgm:pt>
    <dgm:pt modelId="{75F36115-E28D-418C-AA4F-8FDBACCC5493}" type="pres">
      <dgm:prSet presAssocID="{004FE926-5370-46D5-B6E7-6DD2AA5D86CD}" presName="linNode" presStyleCnt="0"/>
      <dgm:spPr/>
    </dgm:pt>
    <dgm:pt modelId="{F28F15EB-7AF7-417F-B7CA-BBEC694D0607}" type="pres">
      <dgm:prSet presAssocID="{004FE926-5370-46D5-B6E7-6DD2AA5D86CD}" presName="parentText" presStyleLbl="node1" presStyleIdx="0" presStyleCnt="1" custScaleX="80847" custLinFactNeighborX="-7978">
        <dgm:presLayoutVars>
          <dgm:chMax val="1"/>
          <dgm:bulletEnabled val="1"/>
        </dgm:presLayoutVars>
      </dgm:prSet>
      <dgm:spPr/>
    </dgm:pt>
    <dgm:pt modelId="{067CC05E-A617-4956-B3CB-BEE3B659B57E}" type="pres">
      <dgm:prSet presAssocID="{004FE926-5370-46D5-B6E7-6DD2AA5D86CD}" presName="descendantText" presStyleLbl="alignAccFollowNode1" presStyleIdx="0" presStyleCnt="1" custScaleX="123278">
        <dgm:presLayoutVars>
          <dgm:bulletEnabled val="1"/>
        </dgm:presLayoutVars>
      </dgm:prSet>
      <dgm:spPr/>
    </dgm:pt>
  </dgm:ptLst>
  <dgm:cxnLst>
    <dgm:cxn modelId="{76AD9A47-9987-401E-9D12-BD2CF57A33B3}" srcId="{BC5EEBA2-A698-4F26-B2EC-9BB0E60AFC74}" destId="{004FE926-5370-46D5-B6E7-6DD2AA5D86CD}" srcOrd="0" destOrd="0" parTransId="{284A372C-9579-426C-B622-3F68527BDBFC}" sibTransId="{0E6DFCE1-22E2-4B6C-8067-27DD74B4A71D}"/>
    <dgm:cxn modelId="{FB926BE9-AA5C-43E1-A66A-C6C74E6CBB99}" srcId="{004FE926-5370-46D5-B6E7-6DD2AA5D86CD}" destId="{9582EE99-0152-4AB8-8090-D0B0B031821B}" srcOrd="0" destOrd="0" parTransId="{7464C6DB-5590-4AB9-AC05-AE9742C4D3FE}" sibTransId="{B8121816-8C21-4221-8EF9-EF6C6A3DAAB5}"/>
    <dgm:cxn modelId="{DD1233FE-87EA-4574-A10C-D670C7DB8EB3}" srcId="{004FE926-5370-46D5-B6E7-6DD2AA5D86CD}" destId="{E9B960E1-017D-4337-9ED0-6A111A63A841}" srcOrd="1" destOrd="0" parTransId="{550A8689-F1DB-41DE-AE63-05E368D07D41}" sibTransId="{D3F1718D-985F-4782-A6A7-3FF1C86ACFBB}"/>
    <dgm:cxn modelId="{3534A0FA-BDF6-4B15-908C-EACD7E4CDE7B}" type="presOf" srcId="{BC5EEBA2-A698-4F26-B2EC-9BB0E60AFC74}" destId="{121D4B3D-B7FA-4AD9-A2D2-FA3070975E2A}" srcOrd="0" destOrd="0" presId="urn:microsoft.com/office/officeart/2005/8/layout/vList5"/>
    <dgm:cxn modelId="{32F25A64-F544-4BA7-8177-D4063FF2AD5D}" type="presParOf" srcId="{121D4B3D-B7FA-4AD9-A2D2-FA3070975E2A}" destId="{75F36115-E28D-418C-AA4F-8FDBACCC5493}" srcOrd="0" destOrd="0" presId="urn:microsoft.com/office/officeart/2005/8/layout/vList5"/>
    <dgm:cxn modelId="{471F89C3-917C-405B-8FA7-55F03BB09C92}" type="presParOf" srcId="{75F36115-E28D-418C-AA4F-8FDBACCC5493}" destId="{F28F15EB-7AF7-417F-B7CA-BBEC694D0607}" srcOrd="0" destOrd="0" presId="urn:microsoft.com/office/officeart/2005/8/layout/vList5"/>
    <dgm:cxn modelId="{2FB698DC-69CD-4352-BAEF-B9452717B7DD}" type="presOf" srcId="{004FE926-5370-46D5-B6E7-6DD2AA5D86CD}" destId="{F28F15EB-7AF7-417F-B7CA-BBEC694D0607}" srcOrd="0" destOrd="0" presId="urn:microsoft.com/office/officeart/2005/8/layout/vList5"/>
    <dgm:cxn modelId="{E0E2D0AF-5EE1-4D70-9779-FB341EF9666F}" type="presParOf" srcId="{75F36115-E28D-418C-AA4F-8FDBACCC5493}" destId="{067CC05E-A617-4956-B3CB-BEE3B659B57E}" srcOrd="1" destOrd="0" presId="urn:microsoft.com/office/officeart/2005/8/layout/vList5"/>
    <dgm:cxn modelId="{075EF270-89A6-4B5B-AC17-24CDCB53B24F}" type="presOf" srcId="{9582EE99-0152-4AB8-8090-D0B0B031821B}" destId="{067CC05E-A617-4956-B3CB-BEE3B659B57E}" srcOrd="0" destOrd="0" presId="urn:microsoft.com/office/officeart/2005/8/layout/vList5"/>
    <dgm:cxn modelId="{263947C3-EC75-4874-8E26-552B751632ED}" type="presOf" srcId="{E9B960E1-017D-4337-9ED0-6A111A63A841}" destId="{067CC05E-A617-4956-B3CB-BEE3B659B57E}" srcOrd="0" destOrd="1" presId="urn:microsoft.com/office/officeart/2005/8/layout/vList5"/>
  </dgm:cxnLst>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49F050F-0FED-421D-BF72-4A938E0F9B63}" type="doc">
      <dgm:prSet csTypeId="urn:microsoft.com/office/officeart/2005/8/colors/accent1_4"/>
      <dgm:spPr/>
      <dgm:t>
        <a:bodyPr/>
        <a:p>
          <a:endParaRPr altLang="en-US"/>
        </a:p>
      </dgm:t>
    </dgm:pt>
    <dgm:pt modelId="{D0B61D1D-B5C9-4375-AF7A-37D8F564A103}">
      <dgm:prSet phldr="0" custT="1"/>
      <dgm:spPr/>
      <dgm:t>
        <a:bodyPr vert="horz" wrap="square"/>
        <a:p>
          <a:pPr>
            <a:lnSpc>
              <a:spcPct val="100000"/>
            </a:lnSpc>
            <a:spcBef>
              <a:spcPct val="0"/>
            </a:spcBef>
            <a:spcAft>
              <a:spcPct val="35000"/>
            </a:spcAft>
          </a:pPr>
          <a:r>
            <a:rPr lang="zh-CN" sz="1800" b="1">
              <a:latin typeface="+mj-lt"/>
              <a:ea typeface="+mj-lt"/>
            </a:rPr>
            <a:t>创新点</a:t>
          </a:r>
          <a:r>
            <a:rPr lang="zh-CN" sz="1800" b="1">
              <a:latin typeface="+mj-lt"/>
              <a:ea typeface="+mj-lt"/>
            </a:rPr>
            <a:t/>
          </a:r>
          <a:endParaRPr lang="zh-CN" sz="1800" b="1">
            <a:latin typeface="+mj-lt"/>
            <a:ea typeface="+mj-lt"/>
          </a:endParaRPr>
        </a:p>
      </dgm:t>
    </dgm:pt>
    <dgm:pt modelId="{D031D93C-CECA-46EA-9C85-690D0DD275A8}" cxnId="{5F320572-F553-40E0-B376-A53CD92BA072}" type="parTrans">
      <dgm:prSet/>
      <dgm:spPr/>
    </dgm:pt>
    <dgm:pt modelId="{A4CFFA37-EE50-48B2-845D-17F153229175}" cxnId="{5F320572-F553-40E0-B376-A53CD92BA072}" type="sibTrans">
      <dgm:prSet/>
      <dgm:spPr/>
    </dgm:pt>
    <dgm:pt modelId="{8AEC9938-A98A-4AAB-80BD-CBA174E0E67B}">
      <dgm:prSet phldr="0" custT="1"/>
      <dgm:spPr/>
      <dgm:t>
        <a:bodyPr vert="horz" wrap="square"/>
        <a:p>
          <a:pPr>
            <a:lnSpc>
              <a:spcPct val="100000"/>
            </a:lnSpc>
            <a:spcBef>
              <a:spcPct val="0"/>
            </a:spcBef>
            <a:spcAft>
              <a:spcPct val="15000"/>
            </a:spcAft>
          </a:pPr>
          <a:r>
            <a:rPr lang="zh-CN" sz="1600">
              <a:ea typeface="+mn-lt"/>
              <a:sym typeface="+mn-ea"/>
            </a:rPr>
            <a:t>当</a:t>
          </a:r>
          <a:r>
            <a:rPr lang="zh-CN" sz="1600">
              <a:ea typeface="+mn-lt"/>
              <a:sym typeface="+mn-ea"/>
            </a:rPr>
            <a:t>裁缝</a:t>
          </a:r>
          <a:r>
            <a:rPr altLang="en-US" sz="1600">
              <a:ea typeface="+mn-lt"/>
            </a:rPr>
            <a:t/>
          </a:r>
          <a:endParaRPr altLang="en-US" sz="1600">
            <a:ea typeface="+mn-lt"/>
          </a:endParaRPr>
        </a:p>
      </dgm:t>
    </dgm:pt>
    <dgm:pt modelId="{2E079C70-43B3-4A97-BBB7-B667EAB5C0B8}" cxnId="{23499FBB-004E-461C-985A-C6CCCAF487EF}" type="parTrans">
      <dgm:prSet/>
      <dgm:spPr/>
    </dgm:pt>
    <dgm:pt modelId="{206BA945-F7A2-4C08-B8A9-CC326AE5FB06}" cxnId="{23499FBB-004E-461C-985A-C6CCCAF487EF}" type="sibTrans">
      <dgm:prSet/>
      <dgm:spPr/>
    </dgm:pt>
    <dgm:pt modelId="{D0FF560E-015A-4491-A2C8-20AEF929DD2E}">
      <dgm:prSet phldr="0" custT="1"/>
      <dgm:spPr/>
      <dgm:t>
        <a:bodyPr vert="horz" wrap="square"/>
        <a:p>
          <a:pPr>
            <a:lnSpc>
              <a:spcPct val="100000"/>
            </a:lnSpc>
            <a:spcBef>
              <a:spcPct val="0"/>
            </a:spcBef>
            <a:spcAft>
              <a:spcPct val="15000"/>
            </a:spcAft>
          </a:pPr>
          <a:r>
            <a:rPr lang="zh-CN" sz="1600">
              <a:ea typeface="+mn-lt"/>
              <a:sym typeface="+mn-ea"/>
            </a:rPr>
            <a:t>问导师（</a:t>
          </a:r>
          <a:r>
            <a:rPr lang="zh-CN" sz="1600">
              <a:solidFill>
                <a:srgbClr val="FF0000"/>
              </a:solidFill>
              <a:ea typeface="+mn-lt"/>
              <a:sym typeface="+mn-ea"/>
            </a:rPr>
            <a:t>大多来自开题手册</a:t>
          </a:r>
          <a:r>
            <a:rPr lang="zh-CN" sz="1600">
              <a:ea typeface="+mn-lt"/>
              <a:sym typeface="+mn-ea"/>
            </a:rPr>
            <a:t>）</a:t>
          </a:r>
          <a:r>
            <a:rPr altLang="en-US" sz="1600">
              <a:ea typeface="+mn-lt"/>
            </a:rPr>
            <a:t/>
          </a:r>
          <a:endParaRPr altLang="en-US" sz="1600">
            <a:ea typeface="+mn-lt"/>
          </a:endParaRPr>
        </a:p>
      </dgm:t>
    </dgm:pt>
    <dgm:pt modelId="{52D4F852-D216-49C6-85AD-1EDA4DF2F5A4}" cxnId="{4AF1AAF0-3D63-4B96-AB00-E42CF0ED4D2A}" type="parTrans">
      <dgm:prSet/>
      <dgm:spPr/>
    </dgm:pt>
    <dgm:pt modelId="{315A24E3-2745-4710-8AB5-C483D902021D}" cxnId="{4AF1AAF0-3D63-4B96-AB00-E42CF0ED4D2A}" type="sibTrans">
      <dgm:prSet/>
      <dgm:spPr/>
    </dgm:pt>
    <dgm:pt modelId="{23265D14-4C45-4439-A514-672C34AE0B5B}">
      <dgm:prSet phldr="0" custT="1"/>
      <dgm:spPr/>
      <dgm:t>
        <a:bodyPr vert="horz" wrap="square"/>
        <a:p>
          <a:pPr>
            <a:lnSpc>
              <a:spcPct val="100000"/>
            </a:lnSpc>
            <a:spcBef>
              <a:spcPct val="0"/>
            </a:spcBef>
            <a:spcAft>
              <a:spcPct val="15000"/>
            </a:spcAft>
          </a:pPr>
          <a:r>
            <a:rPr lang="zh-CN" sz="1600">
              <a:ea typeface="+mn-lt"/>
              <a:sym typeface="+mn-ea"/>
            </a:rPr>
            <a:t>问师兄师姐</a:t>
          </a:r>
          <a:r>
            <a:rPr lang="zh-CN" altLang="en-US" sz="1600">
              <a:ea typeface="+mn-lt"/>
              <a:sym typeface="+mn-ea"/>
            </a:rPr>
            <a:t/>
          </a:r>
          <a:endParaRPr lang="zh-CN" altLang="en-US" sz="1600">
            <a:ea typeface="+mn-lt"/>
            <a:sym typeface="+mn-ea"/>
          </a:endParaRPr>
        </a:p>
      </dgm:t>
    </dgm:pt>
    <dgm:pt modelId="{2DB7F2CF-CE2E-4F9C-9AD1-E460D53F78E3}" cxnId="{CF183344-38FF-4530-AA28-B7ACF1A1CF90}" type="parTrans">
      <dgm:prSet/>
      <dgm:spPr/>
    </dgm:pt>
    <dgm:pt modelId="{89032B87-6E14-49CF-9525-5420AB1FF78D}" cxnId="{CF183344-38FF-4530-AA28-B7ACF1A1CF90}" type="sibTrans">
      <dgm:prSet/>
      <dgm:spPr/>
    </dgm:pt>
    <dgm:pt modelId="{219A37ED-C2D9-4C1B-8719-61BB0D96F199}" type="pres">
      <dgm:prSet presAssocID="{F49F050F-0FED-421D-BF72-4A938E0F9B63}" presName="Name0" presStyleCnt="0">
        <dgm:presLayoutVars>
          <dgm:dir/>
          <dgm:animLvl val="lvl"/>
          <dgm:resizeHandles val="exact"/>
        </dgm:presLayoutVars>
      </dgm:prSet>
      <dgm:spPr/>
    </dgm:pt>
    <dgm:pt modelId="{CE8D3333-4B17-4F48-9F8B-B6CEE7DB251C}" type="pres">
      <dgm:prSet presAssocID="{D0B61D1D-B5C9-4375-AF7A-37D8F564A103}" presName="linNode" presStyleCnt="0"/>
      <dgm:spPr/>
    </dgm:pt>
    <dgm:pt modelId="{5F01A1F7-78DB-4AA4-8904-7C18ADBEFA58}" type="pres">
      <dgm:prSet presAssocID="{D0B61D1D-B5C9-4375-AF7A-37D8F564A103}" presName="parentText" presStyleLbl="node1" presStyleIdx="0" presStyleCnt="1" custScaleX="92158" custScaleY="83988">
        <dgm:presLayoutVars>
          <dgm:chMax val="1"/>
          <dgm:bulletEnabled val="1"/>
        </dgm:presLayoutVars>
      </dgm:prSet>
      <dgm:spPr/>
    </dgm:pt>
    <dgm:pt modelId="{37EC9676-AD58-4D22-BFB8-E10F06F7278A}" type="pres">
      <dgm:prSet presAssocID="{D0B61D1D-B5C9-4375-AF7A-37D8F564A103}" presName="descendantText" presStyleLbl="alignAccFollowNode1" presStyleIdx="0" presStyleCnt="1" custScaleX="139859">
        <dgm:presLayoutVars>
          <dgm:bulletEnabled val="1"/>
        </dgm:presLayoutVars>
      </dgm:prSet>
      <dgm:spPr/>
    </dgm:pt>
  </dgm:ptLst>
  <dgm:cxnLst>
    <dgm:cxn modelId="{5F320572-F553-40E0-B376-A53CD92BA072}" srcId="{F49F050F-0FED-421D-BF72-4A938E0F9B63}" destId="{D0B61D1D-B5C9-4375-AF7A-37D8F564A103}" srcOrd="0" destOrd="0" parTransId="{D031D93C-CECA-46EA-9C85-690D0DD275A8}" sibTransId="{A4CFFA37-EE50-48B2-845D-17F153229175}"/>
    <dgm:cxn modelId="{23499FBB-004E-461C-985A-C6CCCAF487EF}" srcId="{D0B61D1D-B5C9-4375-AF7A-37D8F564A103}" destId="{8AEC9938-A98A-4AAB-80BD-CBA174E0E67B}" srcOrd="0" destOrd="0" parTransId="{2E079C70-43B3-4A97-BBB7-B667EAB5C0B8}" sibTransId="{206BA945-F7A2-4C08-B8A9-CC326AE5FB06}"/>
    <dgm:cxn modelId="{4AF1AAF0-3D63-4B96-AB00-E42CF0ED4D2A}" srcId="{D0B61D1D-B5C9-4375-AF7A-37D8F564A103}" destId="{D0FF560E-015A-4491-A2C8-20AEF929DD2E}" srcOrd="1" destOrd="0" parTransId="{52D4F852-D216-49C6-85AD-1EDA4DF2F5A4}" sibTransId="{315A24E3-2745-4710-8AB5-C483D902021D}"/>
    <dgm:cxn modelId="{CF183344-38FF-4530-AA28-B7ACF1A1CF90}" srcId="{D0B61D1D-B5C9-4375-AF7A-37D8F564A103}" destId="{23265D14-4C45-4439-A514-672C34AE0B5B}" srcOrd="2" destOrd="0" parTransId="{2DB7F2CF-CE2E-4F9C-9AD1-E460D53F78E3}" sibTransId="{89032B87-6E14-49CF-9525-5420AB1FF78D}"/>
    <dgm:cxn modelId="{1E2E7F97-BD83-4157-A649-4CDD2FDAEDF2}" type="presOf" srcId="{F49F050F-0FED-421D-BF72-4A938E0F9B63}" destId="{219A37ED-C2D9-4C1B-8719-61BB0D96F199}" srcOrd="0" destOrd="0" presId="urn:microsoft.com/office/officeart/2005/8/layout/vList5"/>
    <dgm:cxn modelId="{785D7AE4-93E7-45B5-AB33-2137D1C8E495}" type="presParOf" srcId="{219A37ED-C2D9-4C1B-8719-61BB0D96F199}" destId="{CE8D3333-4B17-4F48-9F8B-B6CEE7DB251C}" srcOrd="0" destOrd="0" presId="urn:microsoft.com/office/officeart/2005/8/layout/vList5"/>
    <dgm:cxn modelId="{3AE6EDA9-C8F4-47F1-8F2F-CB70D91AE1ED}" type="presParOf" srcId="{CE8D3333-4B17-4F48-9F8B-B6CEE7DB251C}" destId="{5F01A1F7-78DB-4AA4-8904-7C18ADBEFA58}" srcOrd="0" destOrd="0" presId="urn:microsoft.com/office/officeart/2005/8/layout/vList5"/>
    <dgm:cxn modelId="{88FC2016-DA6E-4BF9-9A98-546B087562E3}" type="presOf" srcId="{D0B61D1D-B5C9-4375-AF7A-37D8F564A103}" destId="{5F01A1F7-78DB-4AA4-8904-7C18ADBEFA58}" srcOrd="0" destOrd="0" presId="urn:microsoft.com/office/officeart/2005/8/layout/vList5"/>
    <dgm:cxn modelId="{806B9E38-897C-488F-94B1-2A98117C64D9}" type="presParOf" srcId="{CE8D3333-4B17-4F48-9F8B-B6CEE7DB251C}" destId="{37EC9676-AD58-4D22-BFB8-E10F06F7278A}" srcOrd="1" destOrd="0" presId="urn:microsoft.com/office/officeart/2005/8/layout/vList5"/>
    <dgm:cxn modelId="{D063F51C-2FFD-4188-9570-AAA757B9C667}" type="presOf" srcId="{8AEC9938-A98A-4AAB-80BD-CBA174E0E67B}" destId="{37EC9676-AD58-4D22-BFB8-E10F06F7278A}" srcOrd="0" destOrd="0" presId="urn:microsoft.com/office/officeart/2005/8/layout/vList5"/>
    <dgm:cxn modelId="{374D8AD5-6205-4D14-AD80-1B879C54BF06}" type="presOf" srcId="{D0FF560E-015A-4491-A2C8-20AEF929DD2E}" destId="{37EC9676-AD58-4D22-BFB8-E10F06F7278A}" srcOrd="0" destOrd="1" presId="urn:microsoft.com/office/officeart/2005/8/layout/vList5"/>
    <dgm:cxn modelId="{691C052C-47D4-43AF-B6A4-903B8FAD6D94}" type="presOf" srcId="{23265D14-4C45-4439-A514-672C34AE0B5B}" destId="{37EC9676-AD58-4D22-BFB8-E10F06F7278A}" srcOrd="0" destOrd="2" presId="urn:microsoft.com/office/officeart/2005/8/layout/vList5"/>
  </dgm:cxnLst>
  <dgm:extLst>
    <a:ext uri="http://schemas.microsoft.com/office/drawing/2008/diagram">
      <dsp:dataModelExt xmlns:dsp="http://schemas.microsoft.com/office/drawing/2008/diagram" relId="rId1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49F050F-0FED-421D-BF72-4A938E0F9B63}" type="doc">
      <dgm:prSet csTypeId="urn:microsoft.com/office/officeart/2005/8/colors/accent1_4"/>
      <dgm:spPr/>
      <dgm:t>
        <a:bodyPr/>
        <a:p>
          <a:endParaRPr altLang="en-US"/>
        </a:p>
      </dgm:t>
    </dgm:pt>
    <dgm:pt modelId="{D0B61D1D-B5C9-4375-AF7A-37D8F564A103}">
      <dgm:prSet phldr="0" custT="0"/>
      <dgm:spPr/>
      <dgm:t>
        <a:bodyPr vert="horz" wrap="square"/>
        <a:p>
          <a:pPr>
            <a:lnSpc>
              <a:spcPct val="100000"/>
            </a:lnSpc>
            <a:spcBef>
              <a:spcPct val="0"/>
            </a:spcBef>
            <a:spcAft>
              <a:spcPct val="35000"/>
            </a:spcAft>
          </a:pPr>
          <a:r>
            <a:rPr lang="zh-CN" b="1">
              <a:latin typeface="+mj-ea"/>
              <a:ea typeface="+mj-ea"/>
            </a:rPr>
            <a:t>研究方案（大致方向）</a:t>
          </a:r>
          <a:r>
            <a:rPr lang="zh-CN" b="1">
              <a:latin typeface="+mj-ea"/>
              <a:ea typeface="+mj-ea"/>
            </a:rPr>
            <a:t/>
          </a:r>
          <a:endParaRPr lang="zh-CN" b="1">
            <a:latin typeface="+mj-ea"/>
            <a:ea typeface="+mj-ea"/>
          </a:endParaRPr>
        </a:p>
      </dgm:t>
    </dgm:pt>
    <dgm:pt modelId="{D031D93C-CECA-46EA-9C85-690D0DD275A8}" cxnId="{CF4446B5-54FB-422B-844B-848DBDCDECA2}" type="parTrans">
      <dgm:prSet/>
      <dgm:spPr/>
    </dgm:pt>
    <dgm:pt modelId="{A4CFFA37-EE50-48B2-845D-17F153229175}" cxnId="{CF4446B5-54FB-422B-844B-848DBDCDECA2}" type="sibTrans">
      <dgm:prSet/>
      <dgm:spPr/>
    </dgm:pt>
    <dgm:pt modelId="{8AEC9938-A98A-4AAB-80BD-CBA174E0E67B}">
      <dgm:prSet phldr="0" custT="0"/>
      <dgm:spPr/>
      <dgm:t>
        <a:bodyPr vert="horz" wrap="square"/>
        <a:p>
          <a:pPr>
            <a:lnSpc>
              <a:spcPct val="100000"/>
            </a:lnSpc>
            <a:spcBef>
              <a:spcPct val="0"/>
            </a:spcBef>
            <a:spcAft>
              <a:spcPct val="15000"/>
            </a:spcAft>
          </a:pPr>
          <a:r>
            <a:rPr lang="zh-CN">
              <a:ea typeface="+mn-lt"/>
              <a:sym typeface="+mn-ea"/>
            </a:rPr>
            <a:t>可能使用到的技术</a:t>
          </a:r>
          <a:r>
            <a:rPr altLang="en-US">
              <a:ea typeface="+mn-lt"/>
            </a:rPr>
            <a:t/>
          </a:r>
          <a:endParaRPr altLang="en-US">
            <a:ea typeface="+mn-lt"/>
          </a:endParaRPr>
        </a:p>
      </dgm:t>
    </dgm:pt>
    <dgm:pt modelId="{2E079C70-43B3-4A97-BBB7-B667EAB5C0B8}" cxnId="{EB02366D-C012-49E1-A7EB-203E35508787}" type="parTrans">
      <dgm:prSet/>
      <dgm:spPr/>
    </dgm:pt>
    <dgm:pt modelId="{206BA945-F7A2-4C08-B8A9-CC326AE5FB06}" cxnId="{EB02366D-C012-49E1-A7EB-203E35508787}" type="sibTrans">
      <dgm:prSet/>
      <dgm:spPr/>
    </dgm:pt>
    <dgm:pt modelId="{5BAA7977-137E-4BB2-AFD6-9EDEE35A5912}">
      <dgm:prSet phldr="0" custT="0"/>
      <dgm:spPr/>
      <dgm:t>
        <a:bodyPr vert="horz" wrap="square"/>
        <a:p>
          <a:pPr>
            <a:lnSpc>
              <a:spcPct val="100000"/>
            </a:lnSpc>
            <a:spcBef>
              <a:spcPct val="0"/>
            </a:spcBef>
            <a:spcAft>
              <a:spcPct val="15000"/>
            </a:spcAft>
          </a:pPr>
          <a:r>
            <a:rPr lang="zh-CN">
              <a:ea typeface="+mn-lt"/>
              <a:sym typeface="+mn-ea"/>
            </a:rPr>
            <a:t>大致的流程图</a:t>
          </a:r>
          <a:r>
            <a:rPr altLang="en-US">
              <a:ea typeface="+mn-lt"/>
            </a:rPr>
            <a:t/>
          </a:r>
          <a:endParaRPr altLang="en-US">
            <a:ea typeface="+mn-lt"/>
          </a:endParaRPr>
        </a:p>
      </dgm:t>
    </dgm:pt>
    <dgm:pt modelId="{4E9791A1-093C-45B9-84AB-933439861D4F}" cxnId="{FBCB6F2E-6A53-45F9-B45D-1841FFF093D1}" type="parTrans">
      <dgm:prSet/>
      <dgm:spPr/>
    </dgm:pt>
    <dgm:pt modelId="{5EBE1F51-8463-4AC3-83F1-5873A7DA013A}" cxnId="{FBCB6F2E-6A53-45F9-B45D-1841FFF093D1}" type="sibTrans">
      <dgm:prSet/>
      <dgm:spPr/>
    </dgm:pt>
    <dgm:pt modelId="{219A37ED-C2D9-4C1B-8719-61BB0D96F199}" type="pres">
      <dgm:prSet presAssocID="{F49F050F-0FED-421D-BF72-4A938E0F9B63}" presName="Name0" presStyleCnt="0">
        <dgm:presLayoutVars>
          <dgm:dir/>
          <dgm:animLvl val="lvl"/>
          <dgm:resizeHandles val="exact"/>
        </dgm:presLayoutVars>
      </dgm:prSet>
      <dgm:spPr/>
    </dgm:pt>
    <dgm:pt modelId="{CE8D3333-4B17-4F48-9F8B-B6CEE7DB251C}" type="pres">
      <dgm:prSet presAssocID="{D0B61D1D-B5C9-4375-AF7A-37D8F564A103}" presName="linNode" presStyleCnt="0"/>
      <dgm:spPr/>
    </dgm:pt>
    <dgm:pt modelId="{5F01A1F7-78DB-4AA4-8904-7C18ADBEFA58}" type="pres">
      <dgm:prSet presAssocID="{D0B61D1D-B5C9-4375-AF7A-37D8F564A103}" presName="parentText" presStyleLbl="node1" presStyleIdx="0" presStyleCnt="1" custScaleX="92158" custScaleY="83988">
        <dgm:presLayoutVars>
          <dgm:chMax val="1"/>
          <dgm:bulletEnabled val="1"/>
        </dgm:presLayoutVars>
      </dgm:prSet>
      <dgm:spPr/>
    </dgm:pt>
    <dgm:pt modelId="{37EC9676-AD58-4D22-BFB8-E10F06F7278A}" type="pres">
      <dgm:prSet presAssocID="{D0B61D1D-B5C9-4375-AF7A-37D8F564A103}" presName="descendantText" presStyleLbl="alignAccFollowNode1" presStyleIdx="0" presStyleCnt="1" custScaleX="139859">
        <dgm:presLayoutVars>
          <dgm:bulletEnabled val="1"/>
        </dgm:presLayoutVars>
      </dgm:prSet>
      <dgm:spPr/>
    </dgm:pt>
  </dgm:ptLst>
  <dgm:cxnLst>
    <dgm:cxn modelId="{CF4446B5-54FB-422B-844B-848DBDCDECA2}" srcId="{F49F050F-0FED-421D-BF72-4A938E0F9B63}" destId="{D0B61D1D-B5C9-4375-AF7A-37D8F564A103}" srcOrd="0" destOrd="0" parTransId="{D031D93C-CECA-46EA-9C85-690D0DD275A8}" sibTransId="{A4CFFA37-EE50-48B2-845D-17F153229175}"/>
    <dgm:cxn modelId="{EB02366D-C012-49E1-A7EB-203E35508787}" srcId="{D0B61D1D-B5C9-4375-AF7A-37D8F564A103}" destId="{8AEC9938-A98A-4AAB-80BD-CBA174E0E67B}" srcOrd="0" destOrd="0" parTransId="{2E079C70-43B3-4A97-BBB7-B667EAB5C0B8}" sibTransId="{206BA945-F7A2-4C08-B8A9-CC326AE5FB06}"/>
    <dgm:cxn modelId="{FBCB6F2E-6A53-45F9-B45D-1841FFF093D1}" srcId="{D0B61D1D-B5C9-4375-AF7A-37D8F564A103}" destId="{5BAA7977-137E-4BB2-AFD6-9EDEE35A5912}" srcOrd="1" destOrd="0" parTransId="{4E9791A1-093C-45B9-84AB-933439861D4F}" sibTransId="{5EBE1F51-8463-4AC3-83F1-5873A7DA013A}"/>
    <dgm:cxn modelId="{47DC33B7-4FF9-47BF-A9D8-522826704331}" type="presOf" srcId="{F49F050F-0FED-421D-BF72-4A938E0F9B63}" destId="{219A37ED-C2D9-4C1B-8719-61BB0D96F199}" srcOrd="0" destOrd="0" presId="urn:microsoft.com/office/officeart/2005/8/layout/vList5"/>
    <dgm:cxn modelId="{BD830F3D-DED1-4F63-BAF3-6C635499E360}" type="presParOf" srcId="{219A37ED-C2D9-4C1B-8719-61BB0D96F199}" destId="{CE8D3333-4B17-4F48-9F8B-B6CEE7DB251C}" srcOrd="0" destOrd="0" presId="urn:microsoft.com/office/officeart/2005/8/layout/vList5"/>
    <dgm:cxn modelId="{0C32C558-F82D-42B3-8CE7-009737CB4347}" type="presParOf" srcId="{CE8D3333-4B17-4F48-9F8B-B6CEE7DB251C}" destId="{5F01A1F7-78DB-4AA4-8904-7C18ADBEFA58}" srcOrd="0" destOrd="0" presId="urn:microsoft.com/office/officeart/2005/8/layout/vList5"/>
    <dgm:cxn modelId="{655F0071-7227-458F-8934-0A62CCA8144D}" type="presOf" srcId="{D0B61D1D-B5C9-4375-AF7A-37D8F564A103}" destId="{5F01A1F7-78DB-4AA4-8904-7C18ADBEFA58}" srcOrd="0" destOrd="0" presId="urn:microsoft.com/office/officeart/2005/8/layout/vList5"/>
    <dgm:cxn modelId="{40BFB63A-1EC3-442F-913F-A64DD1EC2708}" type="presParOf" srcId="{CE8D3333-4B17-4F48-9F8B-B6CEE7DB251C}" destId="{37EC9676-AD58-4D22-BFB8-E10F06F7278A}" srcOrd="1" destOrd="0" presId="urn:microsoft.com/office/officeart/2005/8/layout/vList5"/>
    <dgm:cxn modelId="{877648E5-84DA-4CA6-BD49-B23A4F408BC0}" type="presOf" srcId="{8AEC9938-A98A-4AAB-80BD-CBA174E0E67B}" destId="{37EC9676-AD58-4D22-BFB8-E10F06F7278A}" srcOrd="0" destOrd="0" presId="urn:microsoft.com/office/officeart/2005/8/layout/vList5"/>
    <dgm:cxn modelId="{C08D9470-1BDA-4D5B-BDF6-6529C24905E3}" type="presOf" srcId="{5BAA7977-137E-4BB2-AFD6-9EDEE35A5912}" destId="{37EC9676-AD58-4D22-BFB8-E10F06F7278A}" srcOrd="0" destOrd="1" presId="urn:microsoft.com/office/officeart/2005/8/layout/vList5"/>
  </dgm:cxnLst>
  <dgm:extLst>
    <a:ext uri="http://schemas.microsoft.com/office/drawing/2008/diagram">
      <dsp:dataModelExt xmlns:dsp="http://schemas.microsoft.com/office/drawing/2008/diagram" relId="rId2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B562971-FAFC-4932-B7B6-9D8EA4E43BE7}" type="doc">
      <dgm:prSet csTypeId="urn:microsoft.com/office/officeart/2005/8/colors/accent1_4"/>
      <dgm:spPr/>
      <dgm:t>
        <a:bodyPr/>
        <a:p>
          <a:endParaRPr altLang="en-US"/>
        </a:p>
      </dgm:t>
    </dgm:pt>
    <dgm:pt modelId="{6BED7CD5-E767-4F5C-B59B-82E5634815B0}">
      <dgm:prSet/>
      <dgm:spPr/>
      <dgm:t>
        <a:bodyPr/>
        <a:p>
          <a:r>
            <a:rPr lang="zh-CN" b="1" i="0" u="none" baseline="0">
              <a:rtl val="0"/>
            </a:rPr>
            <a:t>开题答辩重要性相对较低，主要是完成题目的选择，选题决定项目的上限</a:t>
          </a:r>
          <a:endParaRPr altLang="en-US"/>
        </a:p>
      </dgm:t>
    </dgm:pt>
    <dgm:pt modelId="{E8977808-424F-4C2B-9BEF-8B5EB2E7EF53}" cxnId="{F31F3506-F8D3-43E3-B20E-7C3C0322D7E8}" type="parTrans">
      <dgm:prSet/>
      <dgm:spPr/>
    </dgm:pt>
    <dgm:pt modelId="{68725833-0C82-4C5C-9431-8B410C50FD9A}" cxnId="{F31F3506-F8D3-43E3-B20E-7C3C0322D7E8}" type="sibTrans">
      <dgm:prSet/>
      <dgm:spPr/>
    </dgm:pt>
    <dgm:pt modelId="{D369310B-626D-4A4E-B0DE-042496E41BB1}" type="pres">
      <dgm:prSet presAssocID="{3B562971-FAFC-4932-B7B6-9D8EA4E43BE7}" presName="diagram" presStyleCnt="0">
        <dgm:presLayoutVars>
          <dgm:dir/>
          <dgm:resizeHandles val="exact"/>
        </dgm:presLayoutVars>
      </dgm:prSet>
      <dgm:spPr/>
    </dgm:pt>
    <dgm:pt modelId="{5E00604A-56C8-4EBD-A05B-CB6BAFB07480}" type="pres">
      <dgm:prSet presAssocID="{6BED7CD5-E767-4F5C-B59B-82E5634815B0}" presName="node" presStyleLbl="node1" presStyleIdx="0" presStyleCnt="1" custScaleX="410979">
        <dgm:presLayoutVars>
          <dgm:bulletEnabled val="1"/>
        </dgm:presLayoutVars>
      </dgm:prSet>
      <dgm:spPr/>
    </dgm:pt>
  </dgm:ptLst>
  <dgm:cxnLst>
    <dgm:cxn modelId="{F31F3506-F8D3-43E3-B20E-7C3C0322D7E8}" srcId="{3B562971-FAFC-4932-B7B6-9D8EA4E43BE7}" destId="{6BED7CD5-E767-4F5C-B59B-82E5634815B0}" srcOrd="0" destOrd="0" parTransId="{E8977808-424F-4C2B-9BEF-8B5EB2E7EF53}" sibTransId="{68725833-0C82-4C5C-9431-8B410C50FD9A}"/>
    <dgm:cxn modelId="{6F03B95E-0D4D-4B6B-863F-348B0E8A8F29}" type="presOf" srcId="{3B562971-FAFC-4932-B7B6-9D8EA4E43BE7}" destId="{D369310B-626D-4A4E-B0DE-042496E41BB1}" srcOrd="0" destOrd="0" presId="urn:microsoft.com/office/officeart/2005/8/layout/default"/>
    <dgm:cxn modelId="{CC8D7FD3-36AB-4B96-BD35-60F4F2C2CA22}" type="presParOf" srcId="{D369310B-626D-4A4E-B0DE-042496E41BB1}" destId="{5E00604A-56C8-4EBD-A05B-CB6BAFB07480}" srcOrd="0" destOrd="0" presId="urn:microsoft.com/office/officeart/2005/8/layout/default"/>
    <dgm:cxn modelId="{3B0CE1E3-9D1B-4E20-8731-F1912ED0088D}" type="presOf" srcId="{6BED7CD5-E767-4F5C-B59B-82E5634815B0}" destId="{5E00604A-56C8-4EBD-A05B-CB6BAFB07480}" srcOrd="0" destOrd="0" presId="urn:microsoft.com/office/officeart/2005/8/layout/default"/>
  </dgm:cxnLst>
  <dgm:extLst>
    <a:ext uri="http://schemas.microsoft.com/office/drawing/2008/diagram">
      <dsp:dataModelExt xmlns:dsp="http://schemas.microsoft.com/office/drawing/2008/diagram" relId="rId2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2AFBEE9-CA1C-40BC-82CB-C5716E2C6E98}" type="doc">
      <dgm:prSet csTypeId="urn:microsoft.com/office/officeart/2005/8/colors/accent1_4"/>
      <dgm:spPr/>
      <dgm:t>
        <a:bodyPr/>
        <a:p>
          <a:endParaRPr altLang="en-US"/>
        </a:p>
      </dgm:t>
    </dgm:pt>
    <dgm:pt modelId="{C65F80F1-4446-470F-8591-90BABD878D00}">
      <dgm:prSet/>
      <dgm:spPr/>
      <dgm:t>
        <a:bodyPr/>
        <a:p>
          <a:r>
            <a:rPr lang="zh-CN" b="1" i="0" u="none" baseline="0">
              <a:rtl val="0"/>
            </a:rPr>
            <a:t>选题最好能够与小组成员所拥有的专业知识契合（不局限于课堂知识）</a:t>
          </a:r>
          <a:endParaRPr altLang="en-US"/>
        </a:p>
      </dgm:t>
    </dgm:pt>
    <dgm:pt modelId="{E7A778B1-5F74-4D81-95D7-B457FF06E0C3}" cxnId="{F4CE1B8E-69AA-4D90-92E0-6F64A83523C5}" type="parTrans">
      <dgm:prSet/>
      <dgm:spPr/>
    </dgm:pt>
    <dgm:pt modelId="{2B0EFD04-33A9-4612-A59C-129B308BD900}" cxnId="{F4CE1B8E-69AA-4D90-92E0-6F64A83523C5}" type="sibTrans">
      <dgm:prSet/>
      <dgm:spPr/>
    </dgm:pt>
    <dgm:pt modelId="{801E5D9F-7787-456B-83C0-84091D61F69B}" type="pres">
      <dgm:prSet presAssocID="{52AFBEE9-CA1C-40BC-82CB-C5716E2C6E98}" presName="diagram" presStyleCnt="0">
        <dgm:presLayoutVars>
          <dgm:dir/>
          <dgm:resizeHandles val="exact"/>
        </dgm:presLayoutVars>
      </dgm:prSet>
      <dgm:spPr/>
    </dgm:pt>
    <dgm:pt modelId="{B58490D9-E68C-438B-ACC1-F203453D740D}" type="pres">
      <dgm:prSet presAssocID="{C65F80F1-4446-470F-8591-90BABD878D00}" presName="node" presStyleLbl="node1" presStyleIdx="0" presStyleCnt="1" custScaleX="410979">
        <dgm:presLayoutVars>
          <dgm:bulletEnabled val="1"/>
        </dgm:presLayoutVars>
      </dgm:prSet>
      <dgm:spPr/>
    </dgm:pt>
  </dgm:ptLst>
  <dgm:cxnLst>
    <dgm:cxn modelId="{F4CE1B8E-69AA-4D90-92E0-6F64A83523C5}" srcId="{52AFBEE9-CA1C-40BC-82CB-C5716E2C6E98}" destId="{C65F80F1-4446-470F-8591-90BABD878D00}" srcOrd="0" destOrd="0" parTransId="{E7A778B1-5F74-4D81-95D7-B457FF06E0C3}" sibTransId="{2B0EFD04-33A9-4612-A59C-129B308BD900}"/>
    <dgm:cxn modelId="{E335C49E-4F2E-4AF7-AC97-9EE05AF798A9}" type="presOf" srcId="{52AFBEE9-CA1C-40BC-82CB-C5716E2C6E98}" destId="{801E5D9F-7787-456B-83C0-84091D61F69B}" srcOrd="0" destOrd="0" presId="urn:microsoft.com/office/officeart/2005/8/layout/default"/>
    <dgm:cxn modelId="{CBA225C2-05D4-4227-A798-C4301C29AC1C}" type="presParOf" srcId="{801E5D9F-7787-456B-83C0-84091D61F69B}" destId="{B58490D9-E68C-438B-ACC1-F203453D740D}" srcOrd="0" destOrd="0" presId="urn:microsoft.com/office/officeart/2005/8/layout/default"/>
    <dgm:cxn modelId="{7810EE0B-4E36-4DDA-961A-25ECC549599A}" type="presOf" srcId="{C65F80F1-4446-470F-8591-90BABD878D00}" destId="{B58490D9-E68C-438B-ACC1-F203453D740D}" srcOrd="0" destOrd="0" presId="urn:microsoft.com/office/officeart/2005/8/layout/default"/>
  </dgm:cxnLst>
  <dgm:extLst>
    <a:ext uri="http://schemas.microsoft.com/office/drawing/2008/diagram">
      <dsp:dataModelExt xmlns:dsp="http://schemas.microsoft.com/office/drawing/2008/diagram" relId="rId3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979025" cy="2048510"/>
        <a:chOff x="0" y="0"/>
        <a:chExt cx="9979025" cy="2048510"/>
      </a:xfrm>
    </dsp:grpSpPr>
    <dsp:sp modelId="{BF173D47-C60D-497C-9369-95D2B99012A4}">
      <dsp:nvSpPr>
        <dsp:cNvPr id="3" name="圆角矩形 2"/>
        <dsp:cNvSpPr/>
      </dsp:nvSpPr>
      <dsp:spPr bwMode="white">
        <a:xfrm>
          <a:off x="0" y="0"/>
          <a:ext cx="9979025" cy="635463"/>
        </a:xfrm>
        <a:prstGeom prst="roundRect">
          <a:avLst/>
        </a:prstGeom>
      </dsp:spPr>
      <dsp:style>
        <a:lnRef idx="2">
          <a:schemeClr val="lt1"/>
        </a:lnRef>
        <a:fillRef idx="1">
          <a:schemeClr val="accent1">
            <a:shade val="50000"/>
            <a:hueOff val="0"/>
            <a:satOff val="0"/>
            <a:lumOff val="0"/>
            <a:alpha val="100000"/>
          </a:schemeClr>
        </a:fillRef>
        <a:effectRef idx="0">
          <a:scrgbClr r="0" g="0" b="0"/>
        </a:effectRef>
        <a:fontRef idx="minor">
          <a:schemeClr val="lt1"/>
        </a:fontRef>
      </dsp:style>
      <dsp:txBody>
        <a:bodyPr vert="horz" wrap="square" lIns="91439" tIns="91439" rIns="91439" bIns="91439"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a:lnSpc>
              <a:spcPct val="100000"/>
            </a:lnSpc>
            <a:spcBef>
              <a:spcPct val="0"/>
            </a:spcBef>
            <a:spcAft>
              <a:spcPct val="35000"/>
            </a:spcAft>
          </a:pPr>
          <a:r>
            <a:rPr lang="zh-CN" sz="2400" b="1" i="0" u="none" baseline="0">
              <a:rtl val="0"/>
            </a:rPr>
            <a:t>找</a:t>
          </a:r>
          <a:r>
            <a:rPr lang="zh-CN" sz="2400" b="1" i="0" u="none" baseline="0">
              <a:rtl val="0"/>
            </a:rPr>
            <a:t> </a:t>
          </a:r>
          <a:r>
            <a:rPr lang="zh-CN" sz="2400" b="1" i="0" u="none" baseline="0">
              <a:rtl val="0"/>
            </a:rPr>
            <a:t>靠 谱 队 友 </a:t>
          </a:r>
          <a:r>
            <a:rPr lang="zh-CN" sz="2400" b="1" i="0" u="none" baseline="0">
              <a:rtl val="0"/>
            </a:rPr>
            <a:t>（或 者 自 己 足 够 强）</a:t>
          </a:r>
          <a:endParaRPr lang="zh-CN" altLang="en-US" sz="2400" b="1" i="0" u="none" baseline="0">
            <a:rtl val="0"/>
          </a:endParaRPr>
        </a:p>
      </dsp:txBody>
      <dsp:txXfrm>
        <a:off x="0" y="0"/>
        <a:ext cx="9979025" cy="635463"/>
      </dsp:txXfrm>
    </dsp:sp>
    <dsp:sp modelId="{4432CE22-4490-4916-A54A-005EC6E88256}">
      <dsp:nvSpPr>
        <dsp:cNvPr id="4" name="矩形 3"/>
        <dsp:cNvSpPr/>
      </dsp:nvSpPr>
      <dsp:spPr bwMode="white">
        <a:xfrm>
          <a:off x="0" y="635463"/>
          <a:ext cx="9979025" cy="1413047"/>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316834" tIns="20320" rIns="113792" bIns="20320" anchor="t"/>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marL="171450" lvl="1" indent="-171450">
            <a:lnSpc>
              <a:spcPct val="100000"/>
            </a:lnSpc>
            <a:spcBef>
              <a:spcPct val="0"/>
            </a:spcBef>
            <a:spcAft>
              <a:spcPct val="20000"/>
            </a:spcAft>
            <a:buChar char="•"/>
          </a:pPr>
          <a:r>
            <a:rPr lang="zh-CN" sz="1600" i="0" u="none" baseline="0">
              <a:solidFill>
                <a:schemeClr val="tx1"/>
              </a:solidFill>
              <a:rtl val="0"/>
            </a:rPr>
            <a:t>技能互补，比如：</a:t>
          </a:r>
          <a:endParaRPr altLang="en-US" sz="1600">
            <a:solidFill>
              <a:schemeClr val="tx1"/>
            </a:solidFill>
          </a:endParaRPr>
        </a:p>
        <a:p>
          <a:pPr marL="342900" lvl="2" indent="-171450">
            <a:lnSpc>
              <a:spcPct val="100000"/>
            </a:lnSpc>
            <a:spcBef>
              <a:spcPct val="0"/>
            </a:spcBef>
            <a:spcAft>
              <a:spcPct val="20000"/>
            </a:spcAft>
            <a:buChar char="•"/>
          </a:pPr>
          <a:r>
            <a:rPr lang="zh-CN" sz="1600" i="0" u="none" baseline="0">
              <a:solidFill>
                <a:schemeClr val="tx1"/>
              </a:solidFill>
              <a:rtl val="0"/>
            </a:rPr>
            <a:t>调度能力（把握项目进度和分工）</a:t>
          </a:r>
          <a:endParaRPr altLang="en-US" sz="1600">
            <a:solidFill>
              <a:schemeClr val="tx1"/>
            </a:solidFill>
          </a:endParaRPr>
        </a:p>
        <a:p>
          <a:pPr marL="342900" lvl="2" indent="-171450">
            <a:lnSpc>
              <a:spcPct val="100000"/>
            </a:lnSpc>
            <a:spcBef>
              <a:spcPct val="0"/>
            </a:spcBef>
            <a:spcAft>
              <a:spcPct val="20000"/>
            </a:spcAft>
            <a:buChar char="•"/>
          </a:pPr>
          <a:r>
            <a:rPr lang="zh-CN" sz="1600" i="0" u="none" baseline="0">
              <a:solidFill>
                <a:schemeClr val="tx1"/>
              </a:solidFill>
              <a:rtl val="0"/>
            </a:rPr>
            <a:t>工程能力（实现所需功能，不代表其他成员不需要）</a:t>
          </a:r>
          <a:endParaRPr altLang="en-US" sz="1600">
            <a:solidFill>
              <a:schemeClr val="tx1"/>
            </a:solidFill>
          </a:endParaRPr>
        </a:p>
        <a:p>
          <a:pPr marL="342900" lvl="2" indent="-171450">
            <a:lnSpc>
              <a:spcPct val="100000"/>
            </a:lnSpc>
            <a:spcBef>
              <a:spcPct val="0"/>
            </a:spcBef>
            <a:spcAft>
              <a:spcPct val="20000"/>
            </a:spcAft>
            <a:buChar char="•"/>
          </a:pPr>
          <a:r>
            <a:rPr lang="zh-CN" sz="1600" b="1" i="0" u="none" baseline="0">
              <a:solidFill>
                <a:srgbClr val="C00000"/>
              </a:solidFill>
              <a:rtl val="0"/>
            </a:rPr>
            <a:t>表达能力（答辩）</a:t>
          </a:r>
          <a:endParaRPr altLang="en-US" sz="1600" b="1">
            <a:solidFill>
              <a:srgbClr val="C00000"/>
            </a:solidFill>
          </a:endParaRPr>
        </a:p>
        <a:p>
          <a:pPr marL="342900" lvl="2" indent="-171450">
            <a:lnSpc>
              <a:spcPct val="100000"/>
            </a:lnSpc>
            <a:spcBef>
              <a:spcPct val="0"/>
            </a:spcBef>
            <a:spcAft>
              <a:spcPct val="20000"/>
            </a:spcAft>
            <a:buChar char="•"/>
          </a:pPr>
          <a:r>
            <a:rPr lang="zh-CN" sz="1600" i="0" u="none" baseline="0">
              <a:solidFill>
                <a:schemeClr val="tx1"/>
              </a:solidFill>
              <a:rtl val="0"/>
            </a:rPr>
            <a:t>写作能力（论文）</a:t>
          </a:r>
          <a:endParaRPr lang="zh-CN" altLang="en-US" sz="1600" i="0" u="none" baseline="0">
            <a:solidFill>
              <a:schemeClr val="tx1"/>
            </a:solidFill>
            <a:rtl val="0"/>
          </a:endParaRPr>
        </a:p>
      </dsp:txBody>
      <dsp:txXfrm>
        <a:off x="0" y="635463"/>
        <a:ext cx="9979025" cy="1413047"/>
      </dsp:txXfrm>
    </dsp:sp>
  </dsp:spTree>
</dsp:drawing>
</file>

<file path=ppt/diagrams/drawing1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984750" cy="707390"/>
        <a:chOff x="0" y="0"/>
        <a:chExt cx="4984750" cy="707390"/>
      </a:xfrm>
    </dsp:grpSpPr>
    <dsp:sp modelId="{04299AD8-4FAF-4BAF-89A6-7852C7FE6A22}">
      <dsp:nvSpPr>
        <dsp:cNvPr id="3" name="矩形 2"/>
        <dsp:cNvSpPr/>
      </dsp:nvSpPr>
      <dsp:spPr bwMode="white">
        <a:xfrm>
          <a:off x="62734" y="10"/>
          <a:ext cx="4860537" cy="707370"/>
        </a:xfrm>
        <a:prstGeom prst="rect">
          <a:avLst/>
        </a:prstGeom>
      </dsp:spPr>
      <dsp:style>
        <a:lnRef idx="2">
          <a:schemeClr val="lt1"/>
        </a:lnRef>
        <a:fillRef idx="1">
          <a:schemeClr val="accent1">
            <a:shade val="50000"/>
            <a:hueOff val="0"/>
            <a:satOff val="0"/>
            <a:lumOff val="0"/>
            <a:alpha val="100000"/>
          </a:schemeClr>
        </a:fillRef>
        <a:effectRef idx="0">
          <a:scrgbClr r="0" g="0" b="0"/>
        </a:effectRef>
        <a:fontRef idx="minor">
          <a:schemeClr val="lt1"/>
        </a:fontRef>
      </dsp:style>
      <dsp:txBody>
        <a:bodyPr vert="horz" wrap="square"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b="1" i="0" u="none" baseline="0">
              <a:rtl val="0"/>
            </a:rPr>
            <a:t>尽己所能在</a:t>
          </a:r>
          <a:r>
            <a:rPr lang="zh-CN" b="1" i="0" u="none" baseline="0">
              <a:solidFill>
                <a:srgbClr val="FF0000"/>
              </a:solidFill>
              <a:rtl val="0"/>
            </a:rPr>
            <a:t>创新点</a:t>
          </a:r>
          <a:r>
            <a:rPr lang="zh-CN" b="1" i="0" u="none" baseline="0">
              <a:rtl val="0"/>
            </a:rPr>
            <a:t>上做文章，同时突出</a:t>
          </a:r>
          <a:r>
            <a:rPr lang="zh-CN" b="1" i="0" u="none" baseline="0">
              <a:solidFill>
                <a:srgbClr val="FF0000"/>
              </a:solidFill>
              <a:rtl val="0"/>
            </a:rPr>
            <a:t>工作量</a:t>
          </a:r>
          <a:endParaRPr lang="zh-CN" altLang="en-US" b="1" i="0" u="none" baseline="0">
            <a:solidFill>
              <a:srgbClr val="FF0000"/>
            </a:solidFill>
            <a:rtl val="0"/>
          </a:endParaRPr>
        </a:p>
      </dsp:txBody>
      <dsp:txXfrm>
        <a:off x="62734" y="10"/>
        <a:ext cx="4860537" cy="707370"/>
      </dsp:txXfrm>
    </dsp:sp>
  </dsp:spTree>
</dsp:drawing>
</file>

<file path=ppt/diagrams/drawing1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984750" cy="707390"/>
        <a:chOff x="0" y="0"/>
        <a:chExt cx="4984750" cy="707390"/>
      </a:xfrm>
    </dsp:grpSpPr>
    <dsp:sp modelId="{691BDA11-3763-4454-B56A-5580DD50A98C}">
      <dsp:nvSpPr>
        <dsp:cNvPr id="3" name="矩形 2"/>
        <dsp:cNvSpPr/>
      </dsp:nvSpPr>
      <dsp:spPr bwMode="white">
        <a:xfrm>
          <a:off x="54483" y="10"/>
          <a:ext cx="4877042" cy="707370"/>
        </a:xfrm>
        <a:prstGeom prst="rect">
          <a:avLst/>
        </a:prstGeom>
      </dsp:spPr>
      <dsp:style>
        <a:lnRef idx="2">
          <a:schemeClr val="lt1"/>
        </a:lnRef>
        <a:fillRef idx="1">
          <a:schemeClr val="accent1">
            <a:shade val="50000"/>
            <a:hueOff val="0"/>
            <a:satOff val="0"/>
            <a:lumOff val="0"/>
            <a:alpha val="100000"/>
          </a:schemeClr>
        </a:fillRef>
        <a:effectRef idx="0">
          <a:scrgbClr r="0" g="0" b="0"/>
        </a:effectRef>
        <a:fontRef idx="minor">
          <a:schemeClr val="lt1"/>
        </a:fontRef>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b="1" i="0" u="none" baseline="0">
              <a:rtl val="0"/>
            </a:rPr>
            <a:t>开题的评分占比不高，不要太在意开题的评级</a:t>
          </a:r>
          <a:endParaRPr altLang="en-US"/>
        </a:p>
      </dsp:txBody>
      <dsp:txXfrm>
        <a:off x="54483" y="10"/>
        <a:ext cx="4877042" cy="707370"/>
      </dsp:txXfrm>
    </dsp:sp>
  </dsp:spTree>
</dsp:drawing>
</file>

<file path=ppt/diagrams/drawing1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979025" cy="1322070"/>
        <a:chOff x="0" y="0"/>
        <a:chExt cx="9979025" cy="1322070"/>
      </a:xfrm>
    </dsp:grpSpPr>
    <dsp:sp modelId="{26286B07-1E10-4EEF-BB5D-2541CE35353E}">
      <dsp:nvSpPr>
        <dsp:cNvPr id="3" name="圆角矩形 2"/>
        <dsp:cNvSpPr/>
      </dsp:nvSpPr>
      <dsp:spPr bwMode="white">
        <a:xfrm>
          <a:off x="0" y="635"/>
          <a:ext cx="9979025" cy="633730"/>
        </a:xfrm>
        <a:prstGeom prst="roundRect">
          <a:avLst/>
        </a:prstGeom>
      </dsp:spPr>
      <dsp:style>
        <a:lnRef idx="2">
          <a:schemeClr val="lt1"/>
        </a:lnRef>
        <a:fillRef idx="1">
          <a:schemeClr val="accent1">
            <a:shade val="50000"/>
            <a:hueOff val="0"/>
            <a:satOff val="0"/>
            <a:lumOff val="0"/>
            <a:alpha val="100000"/>
          </a:schemeClr>
        </a:fillRef>
        <a:effectRef idx="0">
          <a:scrgbClr r="0" g="0" b="0"/>
        </a:effectRef>
        <a:fontRef idx="minor">
          <a:schemeClr val="lt1"/>
        </a:fontRef>
      </dsp:style>
      <dsp:txBody>
        <a:bodyPr vert="horz" wrap="square" lIns="91439" tIns="91439" rIns="91439" bIns="91439" anchor="ctr"/>
        <a:lstStyle>
          <a:lvl1pPr algn="l">
            <a:defRPr sz="3300"/>
          </a:lvl1pPr>
          <a:lvl2pPr marL="228600" indent="-228600" algn="l">
            <a:defRPr sz="2500"/>
          </a:lvl2pPr>
          <a:lvl3pPr marL="457200" indent="-228600" algn="l">
            <a:defRPr sz="2500"/>
          </a:lvl3pPr>
          <a:lvl4pPr marL="685800" indent="-228600" algn="l">
            <a:defRPr sz="2500"/>
          </a:lvl4pPr>
          <a:lvl5pPr marL="914400" indent="-228600" algn="l">
            <a:defRPr sz="2500"/>
          </a:lvl5pPr>
          <a:lvl6pPr marL="1143000" indent="-228600" algn="l">
            <a:defRPr sz="2500"/>
          </a:lvl6pPr>
          <a:lvl7pPr marL="1371600" indent="-228600" algn="l">
            <a:defRPr sz="2500"/>
          </a:lvl7pPr>
          <a:lvl8pPr marL="1600200" indent="-228600" algn="l">
            <a:defRPr sz="2500"/>
          </a:lvl8pPr>
          <a:lvl9pPr marL="1828800" indent="-228600" algn="l">
            <a:defRPr sz="2500"/>
          </a:lvl9pPr>
        </a:lstStyle>
        <a:p>
          <a:pPr lvl="0">
            <a:lnSpc>
              <a:spcPct val="100000"/>
            </a:lnSpc>
            <a:spcBef>
              <a:spcPct val="0"/>
            </a:spcBef>
            <a:spcAft>
              <a:spcPct val="35000"/>
            </a:spcAft>
          </a:pPr>
          <a:r>
            <a:rPr lang="zh-CN" sz="2400" b="1" i="0" u="none" baseline="0">
              <a:rtl val="0"/>
            </a:rPr>
            <a:t>前情回顾</a:t>
          </a:r>
          <a:endParaRPr lang="zh-CN" altLang="en-US" sz="2400" b="1" i="0" u="none" baseline="0">
            <a:rtl val="0"/>
          </a:endParaRPr>
        </a:p>
      </dsp:txBody>
      <dsp:txXfrm>
        <a:off x="0" y="635"/>
        <a:ext cx="9979025" cy="633730"/>
      </dsp:txXfrm>
    </dsp:sp>
    <dsp:sp modelId="{E2550C9F-CF89-40C8-9CF6-F4E36AF197C3}">
      <dsp:nvSpPr>
        <dsp:cNvPr id="4" name="矩形 3"/>
        <dsp:cNvSpPr/>
      </dsp:nvSpPr>
      <dsp:spPr bwMode="white">
        <a:xfrm>
          <a:off x="0" y="634365"/>
          <a:ext cx="9979025" cy="687070"/>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316834" tIns="22860" rIns="128016" bIns="22860" anchor="t"/>
        <a:lstStyle>
          <a:lvl1pPr algn="l">
            <a:defRPr sz="3300"/>
          </a:lvl1pPr>
          <a:lvl2pPr marL="228600" indent="-228600" algn="l">
            <a:defRPr sz="2500"/>
          </a:lvl2pPr>
          <a:lvl3pPr marL="457200" indent="-228600" algn="l">
            <a:defRPr sz="2500"/>
          </a:lvl3pPr>
          <a:lvl4pPr marL="685800" indent="-228600" algn="l">
            <a:defRPr sz="2500"/>
          </a:lvl4pPr>
          <a:lvl5pPr marL="914400" indent="-228600" algn="l">
            <a:defRPr sz="2500"/>
          </a:lvl5pPr>
          <a:lvl6pPr marL="1143000" indent="-228600" algn="l">
            <a:defRPr sz="2500"/>
          </a:lvl6pPr>
          <a:lvl7pPr marL="1371600" indent="-228600" algn="l">
            <a:defRPr sz="2500"/>
          </a:lvl7pPr>
          <a:lvl8pPr marL="1600200" indent="-228600" algn="l">
            <a:defRPr sz="2500"/>
          </a:lvl8pPr>
          <a:lvl9pPr marL="1828800" indent="-228600" algn="l">
            <a:defRPr sz="2500"/>
          </a:lvl9pPr>
        </a:lstStyle>
        <a:p>
          <a:pPr marL="171450" lvl="1" indent="-171450">
            <a:lnSpc>
              <a:spcPct val="100000"/>
            </a:lnSpc>
            <a:spcBef>
              <a:spcPct val="0"/>
            </a:spcBef>
            <a:spcAft>
              <a:spcPct val="20000"/>
            </a:spcAft>
            <a:buChar char="•"/>
          </a:pPr>
          <a:r>
            <a:rPr lang="zh-CN" sz="1800" i="0" u="none" baseline="0">
              <a:solidFill>
                <a:schemeClr val="tx1"/>
              </a:solidFill>
              <a:ea typeface="+mn-lt"/>
              <a:rtl val="0"/>
            </a:rPr>
            <a:t>开题的前几部分</a:t>
          </a:r>
          <a:endParaRPr altLang="en-US" sz="1800">
            <a:solidFill>
              <a:schemeClr val="tx1"/>
            </a:solidFill>
            <a:ea typeface="+mn-lt"/>
          </a:endParaRPr>
        </a:p>
        <a:p>
          <a:pPr marL="171450" lvl="1" indent="-171450">
            <a:lnSpc>
              <a:spcPct val="100000"/>
            </a:lnSpc>
            <a:spcBef>
              <a:spcPct val="0"/>
            </a:spcBef>
            <a:spcAft>
              <a:spcPct val="20000"/>
            </a:spcAft>
            <a:buChar char="•"/>
          </a:pPr>
          <a:endParaRPr altLang="en-US" sz="1800">
            <a:solidFill>
              <a:schemeClr val="tx1"/>
            </a:solidFill>
            <a:ea typeface="+mn-lt"/>
          </a:endParaRPr>
        </a:p>
      </dsp:txBody>
      <dsp:txXfrm>
        <a:off x="0" y="634365"/>
        <a:ext cx="9979025" cy="687070"/>
      </dsp:txXfrm>
    </dsp:sp>
  </dsp:spTree>
</dsp:drawing>
</file>

<file path=ppt/diagrams/drawing1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979025" cy="1891030"/>
        <a:chOff x="0" y="0"/>
        <a:chExt cx="9979025" cy="1891030"/>
      </a:xfrm>
    </dsp:grpSpPr>
    <dsp:sp modelId="{1748B253-BEE2-48E8-8980-BEFB84CBF2A3}">
      <dsp:nvSpPr>
        <dsp:cNvPr id="3" name="圆角矩形 2"/>
        <dsp:cNvSpPr/>
      </dsp:nvSpPr>
      <dsp:spPr bwMode="white">
        <a:xfrm>
          <a:off x="0" y="0"/>
          <a:ext cx="9979025" cy="619379"/>
        </a:xfrm>
        <a:prstGeom prst="roundRect">
          <a:avLst/>
        </a:prstGeom>
      </dsp:spPr>
      <dsp:style>
        <a:lnRef idx="2">
          <a:schemeClr val="lt1"/>
        </a:lnRef>
        <a:fillRef idx="1">
          <a:schemeClr val="accent1">
            <a:shade val="50000"/>
            <a:hueOff val="0"/>
            <a:satOff val="0"/>
            <a:lumOff val="0"/>
            <a:alpha val="100000"/>
          </a:schemeClr>
        </a:fillRef>
        <a:effectRef idx="0">
          <a:scrgbClr r="0" g="0" b="0"/>
        </a:effectRef>
        <a:fontRef idx="minor">
          <a:schemeClr val="lt1"/>
        </a:fontRef>
      </dsp:style>
      <dsp:txBody>
        <a:bodyPr vert="horz" wrap="square" lIns="91439" tIns="91439" rIns="91439" bIns="91439"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a:lnSpc>
              <a:spcPct val="100000"/>
            </a:lnSpc>
            <a:spcBef>
              <a:spcPct val="0"/>
            </a:spcBef>
            <a:spcAft>
              <a:spcPct val="35000"/>
            </a:spcAft>
          </a:pPr>
          <a:r>
            <a:rPr lang="zh-CN" sz="2400" b="1" i="0" u="none" baseline="0">
              <a:rtl val="0"/>
            </a:rPr>
            <a:t>具体研究方案、创新点</a:t>
          </a:r>
          <a:endParaRPr lang="zh-CN" altLang="en-US" sz="2400" b="1" i="0" u="none" baseline="0">
            <a:rtl val="0"/>
          </a:endParaRPr>
        </a:p>
      </dsp:txBody>
      <dsp:txXfrm>
        <a:off x="0" y="0"/>
        <a:ext cx="9979025" cy="619379"/>
      </dsp:txXfrm>
    </dsp:sp>
    <dsp:sp modelId="{E6C5EEFC-63EA-4B3E-9ACB-3BDD8A44776D}">
      <dsp:nvSpPr>
        <dsp:cNvPr id="4" name="矩形 3"/>
        <dsp:cNvSpPr/>
      </dsp:nvSpPr>
      <dsp:spPr bwMode="white">
        <a:xfrm>
          <a:off x="0" y="619379"/>
          <a:ext cx="9979025" cy="1271651"/>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316834" tIns="22860" rIns="128016" bIns="22860" anchor="t"/>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marL="171450" lvl="1" indent="-171450">
            <a:lnSpc>
              <a:spcPct val="100000"/>
            </a:lnSpc>
            <a:spcBef>
              <a:spcPct val="0"/>
            </a:spcBef>
            <a:spcAft>
              <a:spcPct val="20000"/>
            </a:spcAft>
            <a:buChar char="•"/>
          </a:pPr>
          <a:r>
            <a:rPr lang="zh-CN" sz="1800" i="0" u="none" baseline="0">
              <a:solidFill>
                <a:schemeClr val="tx1"/>
              </a:solidFill>
              <a:ea typeface="+mn-lt"/>
              <a:cs typeface="+mn-lt"/>
              <a:rtl val="0"/>
            </a:rPr>
            <a:t>需要一个具体的流程图</a:t>
          </a:r>
          <a:endParaRPr altLang="en-US" sz="1800">
            <a:solidFill>
              <a:schemeClr val="tx1"/>
            </a:solidFill>
            <a:ea typeface="+mn-lt"/>
            <a:cs typeface="+mn-lt"/>
          </a:endParaRPr>
        </a:p>
        <a:p>
          <a:pPr marL="171450" lvl="1" indent="-171450">
            <a:lnSpc>
              <a:spcPct val="100000"/>
            </a:lnSpc>
            <a:spcBef>
              <a:spcPct val="0"/>
            </a:spcBef>
            <a:spcAft>
              <a:spcPct val="20000"/>
            </a:spcAft>
            <a:buChar char="•"/>
          </a:pPr>
          <a:r>
            <a:rPr lang="zh-CN" sz="1800" i="0" u="none" baseline="0">
              <a:solidFill>
                <a:schemeClr val="tx1"/>
              </a:solidFill>
              <a:ea typeface="+mn-lt"/>
              <a:cs typeface="+mn-lt"/>
              <a:rtl val="0"/>
            </a:rPr>
            <a:t>使用到的技术</a:t>
          </a:r>
          <a:endParaRPr altLang="en-US" sz="1800">
            <a:solidFill>
              <a:schemeClr val="tx1"/>
            </a:solidFill>
            <a:ea typeface="+mn-lt"/>
            <a:cs typeface="+mn-lt"/>
          </a:endParaRPr>
        </a:p>
        <a:p>
          <a:pPr marL="171450" lvl="1" indent="-171450">
            <a:lnSpc>
              <a:spcPct val="100000"/>
            </a:lnSpc>
            <a:spcBef>
              <a:spcPct val="0"/>
            </a:spcBef>
            <a:spcAft>
              <a:spcPct val="20000"/>
            </a:spcAft>
            <a:buChar char="•"/>
          </a:pPr>
          <a:r>
            <a:rPr lang="zh-CN" sz="1800" i="0" u="none" baseline="0">
              <a:solidFill>
                <a:schemeClr val="tx1"/>
              </a:solidFill>
              <a:ea typeface="+mn-lt"/>
              <a:cs typeface="+mn-lt"/>
              <a:rtl val="0"/>
            </a:rPr>
            <a:t>创新点要相对具体</a:t>
          </a:r>
          <a:r>
            <a:rPr lang="zh-CN" sz="1800" i="0" u="none" baseline="0">
              <a:solidFill>
                <a:schemeClr val="tx1"/>
              </a:solidFill>
              <a:ea typeface="+mn-lt"/>
              <a:cs typeface="+mn-lt"/>
              <a:rtl val="0"/>
            </a:rPr>
            <a:t>了，最好体现出其在当前环境下的优势</a:t>
          </a:r>
          <a:r>
            <a:rPr lang="en-US" sz="1800" i="0" u="none" baseline="0">
              <a:solidFill>
                <a:schemeClr val="tx1"/>
              </a:solidFill>
              <a:ea typeface="+mn-lt"/>
              <a:cs typeface="+mn-lt"/>
              <a:rtl val="0"/>
            </a:rPr>
            <a:t>	</a:t>
          </a:r>
          <a:endParaRPr altLang="en-US" sz="1200">
            <a:solidFill>
              <a:schemeClr val="tx1"/>
            </a:solidFill>
            <a:ea typeface="+mn-lt"/>
            <a:cs typeface="+mn-lt"/>
          </a:endParaRPr>
        </a:p>
        <a:p>
          <a:pPr marL="114300" lvl="1" indent="-114300">
            <a:lnSpc>
              <a:spcPct val="100000"/>
            </a:lnSpc>
            <a:spcBef>
              <a:spcPct val="0"/>
            </a:spcBef>
            <a:spcAft>
              <a:spcPct val="20000"/>
            </a:spcAft>
            <a:buChar char="•"/>
          </a:pPr>
          <a:endParaRPr altLang="en-US" sz="1200">
            <a:solidFill>
              <a:schemeClr val="tx1"/>
            </a:solidFill>
            <a:ea typeface="+mn-lt"/>
            <a:cs typeface="+mn-lt"/>
          </a:endParaRPr>
        </a:p>
      </dsp:txBody>
      <dsp:txXfrm>
        <a:off x="0" y="619379"/>
        <a:ext cx="9979025" cy="1271651"/>
      </dsp:txXfrm>
    </dsp:sp>
  </dsp:spTree>
</dsp:drawing>
</file>

<file path=ppt/diagrams/drawing1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979025" cy="1456690"/>
        <a:chOff x="0" y="0"/>
        <a:chExt cx="9979025" cy="1456690"/>
      </a:xfrm>
    </dsp:grpSpPr>
    <dsp:sp modelId="{B15D78EF-2C60-4822-9E97-506BE1F7FDFA}">
      <dsp:nvSpPr>
        <dsp:cNvPr id="3" name="圆角矩形 2"/>
        <dsp:cNvSpPr/>
      </dsp:nvSpPr>
      <dsp:spPr bwMode="white">
        <a:xfrm>
          <a:off x="0" y="5105"/>
          <a:ext cx="9979025" cy="767520"/>
        </a:xfrm>
        <a:prstGeom prst="roundRect">
          <a:avLst/>
        </a:prstGeom>
      </dsp:spPr>
      <dsp:style>
        <a:lnRef idx="2">
          <a:schemeClr val="lt1"/>
        </a:lnRef>
        <a:fillRef idx="1">
          <a:schemeClr val="accent1">
            <a:shade val="50000"/>
            <a:hueOff val="0"/>
            <a:satOff val="0"/>
            <a:lumOff val="0"/>
            <a:alpha val="100000"/>
          </a:schemeClr>
        </a:fillRef>
        <a:effectRef idx="0">
          <a:scrgbClr r="0" g="0" b="0"/>
        </a:effectRef>
        <a:fontRef idx="minor">
          <a:schemeClr val="lt1"/>
        </a:fontRef>
      </dsp:style>
      <dsp:txBody>
        <a:bodyPr vert="horz" wrap="square" lIns="91439" tIns="91439" rIns="91439" bIns="91439" anchor="ctr"/>
        <a:lstStyle>
          <a:lvl1pPr algn="l">
            <a:defRPr sz="41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lvl="0">
            <a:lnSpc>
              <a:spcPct val="100000"/>
            </a:lnSpc>
            <a:spcBef>
              <a:spcPct val="0"/>
            </a:spcBef>
            <a:spcAft>
              <a:spcPct val="35000"/>
            </a:spcAft>
          </a:pPr>
          <a:r>
            <a:rPr lang="zh-CN" sz="2400" b="1" i="0" u="none" baseline="0">
              <a:rtl val="0"/>
            </a:rPr>
            <a:t>已完成部分和下一步计划</a:t>
          </a:r>
          <a:endParaRPr lang="zh-CN" altLang="en-US" sz="2400" b="1" i="0" u="none" baseline="0">
            <a:rtl val="0"/>
          </a:endParaRPr>
        </a:p>
      </dsp:txBody>
      <dsp:txXfrm>
        <a:off x="0" y="5105"/>
        <a:ext cx="9979025" cy="767520"/>
      </dsp:txXfrm>
    </dsp:sp>
    <dsp:sp modelId="{91740145-4E54-4E1E-9C52-DC5E4F9FC269}">
      <dsp:nvSpPr>
        <dsp:cNvPr id="4" name="矩形 3"/>
        <dsp:cNvSpPr/>
      </dsp:nvSpPr>
      <dsp:spPr bwMode="white">
        <a:xfrm>
          <a:off x="0" y="772625"/>
          <a:ext cx="9979025" cy="678960"/>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316834" tIns="22860" rIns="128016" bIns="22860" anchor="t"/>
        <a:lstStyle>
          <a:lvl1pPr algn="l">
            <a:defRPr sz="4100"/>
          </a:lvl1pPr>
          <a:lvl2pPr marL="285750" indent="-285750" algn="l">
            <a:defRPr sz="3100"/>
          </a:lvl2pPr>
          <a:lvl3pPr marL="571500" indent="-285750" algn="l">
            <a:defRPr sz="3100"/>
          </a:lvl3pPr>
          <a:lvl4pPr marL="857250" indent="-285750" algn="l">
            <a:defRPr sz="3100"/>
          </a:lvl4pPr>
          <a:lvl5pPr marL="1143000" indent="-285750" algn="l">
            <a:defRPr sz="3100"/>
          </a:lvl5pPr>
          <a:lvl6pPr marL="1428750" indent="-285750" algn="l">
            <a:defRPr sz="3100"/>
          </a:lvl6pPr>
          <a:lvl7pPr marL="1714500" indent="-285750" algn="l">
            <a:defRPr sz="3100"/>
          </a:lvl7pPr>
          <a:lvl8pPr marL="2000250" indent="-285750" algn="l">
            <a:defRPr sz="3100"/>
          </a:lvl8pPr>
          <a:lvl9pPr marL="2286000" indent="-285750" algn="l">
            <a:defRPr sz="3100"/>
          </a:lvl9pPr>
        </a:lstStyle>
        <a:p>
          <a:pPr marL="171450" lvl="1" indent="-171450">
            <a:lnSpc>
              <a:spcPct val="100000"/>
            </a:lnSpc>
            <a:spcBef>
              <a:spcPct val="0"/>
            </a:spcBef>
            <a:spcAft>
              <a:spcPct val="20000"/>
            </a:spcAft>
            <a:buChar char="•"/>
          </a:pPr>
          <a:r>
            <a:rPr lang="zh-CN" sz="1800" i="0" u="none" baseline="0">
              <a:solidFill>
                <a:schemeClr val="tx1"/>
              </a:solidFill>
              <a:rtl val="0"/>
            </a:rPr>
            <a:t>最好能体现出目前的工作量，然后继续画饼</a:t>
          </a:r>
          <a:endParaRPr altLang="en-US" sz="1800">
            <a:solidFill>
              <a:schemeClr val="tx1"/>
            </a:solidFill>
          </a:endParaRPr>
        </a:p>
      </dsp:txBody>
      <dsp:txXfrm>
        <a:off x="0" y="772625"/>
        <a:ext cx="9979025" cy="678960"/>
      </dsp:txXfrm>
    </dsp:sp>
  </dsp:spTree>
</dsp:drawing>
</file>

<file path=ppt/diagrams/drawing1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979025" cy="1039495"/>
        <a:chOff x="0" y="0"/>
        <a:chExt cx="9979025" cy="1039495"/>
      </a:xfrm>
    </dsp:grpSpPr>
    <dsp:sp modelId="{8A1161AF-4D1F-4ABB-9D34-4E4BAD90AF38}">
      <dsp:nvSpPr>
        <dsp:cNvPr id="3" name="圆角矩形 2"/>
        <dsp:cNvSpPr/>
      </dsp:nvSpPr>
      <dsp:spPr bwMode="white">
        <a:xfrm>
          <a:off x="0" y="4128"/>
          <a:ext cx="9979025" cy="692785"/>
        </a:xfrm>
        <a:prstGeom prst="roundRect">
          <a:avLst/>
        </a:prstGeom>
      </dsp:spPr>
      <dsp:style>
        <a:lnRef idx="2">
          <a:schemeClr val="lt1"/>
        </a:lnRef>
        <a:fillRef idx="1">
          <a:schemeClr val="accent1">
            <a:shade val="50000"/>
            <a:hueOff val="0"/>
            <a:satOff val="0"/>
            <a:lumOff val="0"/>
            <a:alpha val="100000"/>
          </a:schemeClr>
        </a:fillRef>
        <a:effectRef idx="0">
          <a:scrgbClr r="0" g="0" b="0"/>
        </a:effectRef>
        <a:fontRef idx="minor">
          <a:schemeClr val="lt1"/>
        </a:fontRef>
      </dsp:style>
      <dsp:txBody>
        <a:bodyPr vert="horz" wrap="square" lIns="91439" tIns="91439" rIns="91439" bIns="91439" anchor="ctr"/>
        <a:lstStyle>
          <a:lvl1pPr algn="l">
            <a:defRPr sz="20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0">
            <a:lnSpc>
              <a:spcPct val="100000"/>
            </a:lnSpc>
            <a:spcBef>
              <a:spcPct val="0"/>
            </a:spcBef>
            <a:spcAft>
              <a:spcPct val="35000"/>
            </a:spcAft>
          </a:pPr>
          <a:r>
            <a:rPr lang="zh-CN" sz="2400" b="1" i="0" u="none" baseline="0">
              <a:ea typeface="+mn-lt"/>
              <a:cs typeface="+mn-lt"/>
              <a:rtl val="0"/>
            </a:rPr>
            <a:t>展示（</a:t>
          </a:r>
          <a:r>
            <a:rPr lang="en-US" sz="2400" b="1" i="0" u="none" baseline="0">
              <a:ea typeface="+mn-lt"/>
              <a:cs typeface="+mn-lt"/>
              <a:rtl val="0"/>
            </a:rPr>
            <a:t>demo/</a:t>
          </a:r>
          <a:r>
            <a:rPr lang="zh-CN" sz="2400" b="1" i="0" u="none" baseline="0">
              <a:ea typeface="+mn-lt"/>
              <a:cs typeface="+mn-lt"/>
              <a:rtl val="0"/>
            </a:rPr>
            <a:t>已完成功能）</a:t>
          </a:r>
          <a:endParaRPr lang="zh-CN" altLang="en-US" sz="2400" b="1" i="0" u="none" baseline="0">
            <a:ea typeface="+mn-lt"/>
            <a:cs typeface="+mn-lt"/>
            <a:rtl val="0"/>
          </a:endParaRPr>
        </a:p>
      </dsp:txBody>
      <dsp:txXfrm>
        <a:off x="0" y="4128"/>
        <a:ext cx="9979025" cy="692785"/>
      </dsp:txXfrm>
    </dsp:sp>
    <dsp:sp modelId="{255E16B7-C3E8-4DD9-AA32-9A43CE9EC110}">
      <dsp:nvSpPr>
        <dsp:cNvPr id="4" name="矩形 3"/>
        <dsp:cNvSpPr/>
      </dsp:nvSpPr>
      <dsp:spPr bwMode="white">
        <a:xfrm>
          <a:off x="0" y="696913"/>
          <a:ext cx="9979025" cy="338455"/>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316834" tIns="22860" rIns="128016" bIns="22860" anchor="t"/>
        <a:lstStyle>
          <a:lvl1pPr algn="l">
            <a:defRPr sz="20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marL="171450" lvl="1" indent="-171450">
            <a:lnSpc>
              <a:spcPct val="100000"/>
            </a:lnSpc>
            <a:spcBef>
              <a:spcPct val="0"/>
            </a:spcBef>
            <a:spcAft>
              <a:spcPct val="20000"/>
            </a:spcAft>
            <a:buChar char="•"/>
          </a:pPr>
          <a:r>
            <a:rPr lang="zh-CN" sz="1800" i="0" u="none" baseline="0">
              <a:solidFill>
                <a:schemeClr val="tx1"/>
              </a:solidFill>
              <a:rtl val="0"/>
            </a:rPr>
            <a:t>视频形式展示即可</a:t>
          </a:r>
          <a:endParaRPr lang="zh-CN" altLang="en-US" sz="1800" i="0" u="none" baseline="0">
            <a:solidFill>
              <a:schemeClr val="tx1"/>
            </a:solidFill>
            <a:rtl val="0"/>
          </a:endParaRPr>
        </a:p>
      </dsp:txBody>
      <dsp:txXfrm>
        <a:off x="0" y="696913"/>
        <a:ext cx="9979025" cy="338455"/>
      </dsp:txXfrm>
    </dsp:sp>
  </dsp:spTree>
</dsp:drawing>
</file>

<file path=ppt/diagrams/drawing1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978390" cy="1015365"/>
        <a:chOff x="0" y="0"/>
        <a:chExt cx="9978390" cy="1015365"/>
      </a:xfrm>
    </dsp:grpSpPr>
    <dsp:sp modelId="{4081245E-8039-4833-8AD4-713AF057842E}">
      <dsp:nvSpPr>
        <dsp:cNvPr id="3" name="圆角矩形 2"/>
        <dsp:cNvSpPr/>
      </dsp:nvSpPr>
      <dsp:spPr bwMode="white">
        <a:xfrm>
          <a:off x="0" y="377"/>
          <a:ext cx="9978390" cy="633730"/>
        </a:xfrm>
        <a:prstGeom prst="roundRect">
          <a:avLst/>
        </a:prstGeom>
      </dsp:spPr>
      <dsp:style>
        <a:lnRef idx="2">
          <a:schemeClr val="lt1"/>
        </a:lnRef>
        <a:fillRef idx="1">
          <a:schemeClr val="accent1">
            <a:shade val="50000"/>
            <a:hueOff val="0"/>
            <a:satOff val="0"/>
            <a:lumOff val="0"/>
            <a:alpha val="100000"/>
          </a:schemeClr>
        </a:fillRef>
        <a:effectRef idx="0">
          <a:scrgbClr r="0" g="0" b="0"/>
        </a:effectRef>
        <a:fontRef idx="minor">
          <a:schemeClr val="lt1"/>
        </a:fontRef>
      </dsp:style>
      <dsp:txBody>
        <a:bodyPr vert="horz" wrap="square" lIns="91439" tIns="91439" rIns="91439" bIns="91439" anchor="ctr"/>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nSpc>
              <a:spcPct val="100000"/>
            </a:lnSpc>
            <a:spcBef>
              <a:spcPct val="0"/>
            </a:spcBef>
            <a:spcAft>
              <a:spcPct val="35000"/>
            </a:spcAft>
          </a:pPr>
          <a:r>
            <a:rPr lang="zh-CN" sz="2400" b="1" i="0" u="none" baseline="0">
              <a:rtl val="0"/>
            </a:rPr>
            <a:t>工程类题目尽量完成，至少进入收尾阶段</a:t>
          </a:r>
          <a:endParaRPr lang="zh-CN" altLang="en-US" sz="2400" b="1" i="0" u="none" baseline="0">
            <a:rtl val="0"/>
          </a:endParaRPr>
        </a:p>
      </dsp:txBody>
      <dsp:txXfrm>
        <a:off x="0" y="377"/>
        <a:ext cx="9978390" cy="633730"/>
      </dsp:txXfrm>
    </dsp:sp>
    <dsp:sp modelId="{F11D0713-8AA9-439D-B4F9-268531806128}">
      <dsp:nvSpPr>
        <dsp:cNvPr id="4" name="矩形 3"/>
        <dsp:cNvSpPr/>
      </dsp:nvSpPr>
      <dsp:spPr bwMode="white">
        <a:xfrm>
          <a:off x="0" y="634108"/>
          <a:ext cx="9978390" cy="380880"/>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316813" tIns="22860" rIns="128016" bIns="22860" anchor="t"/>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marL="171450" lvl="1" indent="-171450">
            <a:lnSpc>
              <a:spcPct val="100000"/>
            </a:lnSpc>
            <a:spcBef>
              <a:spcPct val="0"/>
            </a:spcBef>
            <a:spcAft>
              <a:spcPct val="20000"/>
            </a:spcAft>
            <a:buChar char="•"/>
          </a:pPr>
          <a:r>
            <a:rPr lang="zh-CN" sz="1800" i="0" u="none" baseline="0">
              <a:solidFill>
                <a:schemeClr val="tx1"/>
              </a:solidFill>
              <a:ea typeface="+mn-lt"/>
              <a:cs typeface="+mn-lt"/>
              <a:rtl val="0"/>
            </a:rPr>
            <a:t>留下足够的时间进行优化，构思展示方法，花些时间在</a:t>
          </a:r>
          <a:r>
            <a:rPr lang="zh-CN" sz="1800" i="0" u="none" baseline="0">
              <a:solidFill>
                <a:srgbClr val="FF0000"/>
              </a:solidFill>
              <a:ea typeface="+mn-lt"/>
              <a:cs typeface="+mn-lt"/>
              <a:rtl val="0"/>
            </a:rPr>
            <a:t>拍摄</a:t>
          </a:r>
          <a:r>
            <a:rPr lang="zh-CN" sz="1800" i="0" u="none" baseline="0">
              <a:solidFill>
                <a:srgbClr val="FF0000"/>
              </a:solidFill>
              <a:ea typeface="+mn-lt"/>
              <a:cs typeface="+mn-lt"/>
              <a:rtl val="0"/>
            </a:rPr>
            <a:t>演示视频</a:t>
          </a:r>
          <a:r>
            <a:rPr lang="zh-CN" sz="1800" i="0" u="none" baseline="0">
              <a:solidFill>
                <a:schemeClr val="tx1"/>
              </a:solidFill>
              <a:ea typeface="+mn-lt"/>
              <a:cs typeface="+mn-lt"/>
              <a:rtl val="0"/>
            </a:rPr>
            <a:t>和</a:t>
          </a:r>
          <a:r>
            <a:rPr lang="zh-CN" sz="1800" i="0" u="none" baseline="0">
              <a:solidFill>
                <a:srgbClr val="FF0000"/>
              </a:solidFill>
              <a:ea typeface="+mn-lt"/>
              <a:cs typeface="+mn-lt"/>
              <a:rtl val="0"/>
            </a:rPr>
            <a:t>制作</a:t>
          </a:r>
          <a:r>
            <a:rPr lang="zh-CN" sz="1800" i="0" u="none" baseline="0">
              <a:solidFill>
                <a:srgbClr val="FF0000"/>
              </a:solidFill>
              <a:ea typeface="+mn-lt"/>
              <a:cs typeface="+mn-lt"/>
              <a:rtl val="0"/>
            </a:rPr>
            <a:t>答辩</a:t>
          </a:r>
          <a:r>
            <a:rPr lang="en-US" sz="1800" i="0" u="none" baseline="0">
              <a:solidFill>
                <a:srgbClr val="FF0000"/>
              </a:solidFill>
              <a:ea typeface="+mn-lt"/>
              <a:cs typeface="+mn-lt"/>
              <a:rtl val="0"/>
            </a:rPr>
            <a:t>PPT</a:t>
          </a:r>
          <a:r>
            <a:rPr lang="zh-CN" sz="1800" i="0" u="none" baseline="0">
              <a:solidFill>
                <a:schemeClr val="tx1"/>
              </a:solidFill>
              <a:ea typeface="+mn-lt"/>
              <a:cs typeface="+mn-lt"/>
              <a:rtl val="0"/>
            </a:rPr>
            <a:t>上</a:t>
          </a:r>
          <a:endParaRPr altLang="en-US" sz="1800">
            <a:solidFill>
              <a:schemeClr val="tx1"/>
            </a:solidFill>
            <a:ea typeface="+mn-lt"/>
            <a:cs typeface="+mn-lt"/>
          </a:endParaRPr>
        </a:p>
      </dsp:txBody>
      <dsp:txXfrm>
        <a:off x="0" y="634108"/>
        <a:ext cx="9978390" cy="380880"/>
      </dsp:txXfrm>
    </dsp:sp>
  </dsp:spTree>
</dsp:drawing>
</file>

<file path=ppt/diagrams/drawing1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978390" cy="1323340"/>
        <a:chOff x="0" y="0"/>
        <a:chExt cx="9978390" cy="1323340"/>
      </a:xfrm>
    </dsp:grpSpPr>
    <dsp:sp modelId="{A4112520-D63A-4556-8DC4-0E2F843C9057}">
      <dsp:nvSpPr>
        <dsp:cNvPr id="3" name="圆角矩形 2"/>
        <dsp:cNvSpPr/>
      </dsp:nvSpPr>
      <dsp:spPr bwMode="white">
        <a:xfrm>
          <a:off x="0" y="0"/>
          <a:ext cx="9978390" cy="415574"/>
        </a:xfrm>
        <a:prstGeom prst="roundRect">
          <a:avLst/>
        </a:prstGeom>
      </dsp:spPr>
      <dsp:style>
        <a:lnRef idx="2">
          <a:schemeClr val="lt1"/>
        </a:lnRef>
        <a:fillRef idx="1">
          <a:schemeClr val="accent1">
            <a:shade val="50000"/>
            <a:hueOff val="0"/>
            <a:satOff val="0"/>
            <a:lumOff val="0"/>
            <a:alpha val="100000"/>
          </a:schemeClr>
        </a:fillRef>
        <a:effectRef idx="0">
          <a:scrgbClr r="0" g="0" b="0"/>
        </a:effectRef>
        <a:fontRef idx="minor">
          <a:schemeClr val="lt1"/>
        </a:fontRef>
      </dsp:style>
      <dsp:txBody>
        <a:bodyPr vert="horz" wrap="square" lIns="91439" tIns="91439" rIns="91439" bIns="91439"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a:lnSpc>
              <a:spcPct val="100000"/>
            </a:lnSpc>
            <a:spcBef>
              <a:spcPct val="0"/>
            </a:spcBef>
            <a:spcAft>
              <a:spcPct val="35000"/>
            </a:spcAft>
          </a:pPr>
          <a:r>
            <a:rPr lang="zh-CN" sz="2400" b="1" i="0" u="none" baseline="0">
              <a:ea typeface="+mn-lt"/>
              <a:cs typeface="+mn-lt"/>
              <a:rtl val="0"/>
            </a:rPr>
            <a:t>论文类题目</a:t>
          </a:r>
          <a:r>
            <a:rPr lang="en-US" sz="2400" b="1" i="0" u="none" baseline="0">
              <a:ea typeface="+mn-lt"/>
              <a:cs typeface="+mn-lt"/>
              <a:rtl val="0"/>
            </a:rPr>
            <a:t>ddl</a:t>
          </a:r>
          <a:r>
            <a:rPr lang="zh-CN" sz="2400" b="1" i="0" u="none" baseline="0">
              <a:ea typeface="+mn-lt"/>
              <a:cs typeface="+mn-lt"/>
              <a:rtl val="0"/>
            </a:rPr>
            <a:t>更早一些，好像结题要求是确定被</a:t>
          </a:r>
          <a:r>
            <a:rPr lang="en-US" sz="2400" b="1" i="0" u="none" baseline="0">
              <a:ea typeface="+mn-lt"/>
              <a:cs typeface="+mn-lt"/>
              <a:rtl val="0"/>
            </a:rPr>
            <a:t>accept</a:t>
          </a:r>
          <a:endParaRPr lang="en-US" altLang="en-US" sz="2400" b="1" i="0" u="none" baseline="0">
            <a:ea typeface="+mn-lt"/>
            <a:cs typeface="+mn-lt"/>
            <a:rtl val="0"/>
          </a:endParaRPr>
        </a:p>
      </dsp:txBody>
      <dsp:txXfrm>
        <a:off x="0" y="0"/>
        <a:ext cx="9978390" cy="415574"/>
      </dsp:txXfrm>
    </dsp:sp>
    <dsp:sp modelId="{E1FEABA7-BD6B-4AA7-AA6F-39127AA7F10D}">
      <dsp:nvSpPr>
        <dsp:cNvPr id="4" name="矩形 3"/>
        <dsp:cNvSpPr/>
      </dsp:nvSpPr>
      <dsp:spPr bwMode="white">
        <a:xfrm>
          <a:off x="0" y="415574"/>
          <a:ext cx="9978390" cy="907766"/>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316813" tIns="22860" rIns="128016" bIns="22860" anchor="t"/>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marL="171450" lvl="1" indent="-171450">
            <a:lnSpc>
              <a:spcPct val="100000"/>
            </a:lnSpc>
            <a:spcBef>
              <a:spcPct val="0"/>
            </a:spcBef>
            <a:spcAft>
              <a:spcPct val="20000"/>
            </a:spcAft>
            <a:buChar char="•"/>
          </a:pPr>
          <a:r>
            <a:rPr lang="zh-CN" sz="1800" i="0" u="none" baseline="0">
              <a:solidFill>
                <a:schemeClr val="tx1"/>
              </a:solidFill>
              <a:ea typeface="+mn-lt"/>
              <a:rtl val="0"/>
            </a:rPr>
            <a:t>发会议时间周期：两周及以上</a:t>
          </a:r>
          <a:endParaRPr altLang="en-US" sz="1800">
            <a:solidFill>
              <a:schemeClr val="tx1"/>
            </a:solidFill>
            <a:ea typeface="+mn-lt"/>
          </a:endParaRPr>
        </a:p>
        <a:p>
          <a:pPr marL="171450" lvl="1" indent="-171450">
            <a:lnSpc>
              <a:spcPct val="100000"/>
            </a:lnSpc>
            <a:spcBef>
              <a:spcPct val="0"/>
            </a:spcBef>
            <a:spcAft>
              <a:spcPct val="20000"/>
            </a:spcAft>
            <a:buChar char="•"/>
          </a:pPr>
          <a:r>
            <a:rPr lang="zh-CN" sz="1800" i="0" u="none" baseline="0">
              <a:solidFill>
                <a:schemeClr val="tx1"/>
              </a:solidFill>
              <a:ea typeface="+mn-lt"/>
              <a:rtl val="0"/>
            </a:rPr>
            <a:t>发期刊时间周期：以月计</a:t>
          </a:r>
          <a:endParaRPr lang="zh-CN" sz="1800" i="0" u="none" baseline="0">
            <a:solidFill>
              <a:schemeClr val="tx1"/>
            </a:solidFill>
            <a:ea typeface="+mn-lt"/>
            <a:rtl val="0"/>
          </a:endParaRPr>
        </a:p>
        <a:p>
          <a:pPr marL="171450" lvl="1" indent="-171450">
            <a:lnSpc>
              <a:spcPct val="100000"/>
            </a:lnSpc>
            <a:spcBef>
              <a:spcPct val="0"/>
            </a:spcBef>
            <a:spcAft>
              <a:spcPct val="20000"/>
            </a:spcAft>
            <a:buChar char="•"/>
          </a:pPr>
          <a:r>
            <a:rPr lang="zh-CN" sz="1800" i="0" u="none" baseline="0">
              <a:solidFill>
                <a:schemeClr val="tx1"/>
              </a:solidFill>
              <a:ea typeface="+mn-lt"/>
              <a:rtl val="0"/>
            </a:rPr>
            <a:t>一般会议见刊更快</a:t>
          </a:r>
          <a:endParaRPr altLang="en-US" sz="1800">
            <a:solidFill>
              <a:schemeClr val="tx1"/>
            </a:solidFill>
            <a:ea typeface="+mn-lt"/>
          </a:endParaRPr>
        </a:p>
        <a:p>
          <a:pPr marL="171450" lvl="1" indent="-171450">
            <a:lnSpc>
              <a:spcPct val="100000"/>
            </a:lnSpc>
            <a:spcBef>
              <a:spcPct val="0"/>
            </a:spcBef>
            <a:spcAft>
              <a:spcPct val="20000"/>
            </a:spcAft>
            <a:buChar char="•"/>
          </a:pPr>
          <a:endParaRPr lang="zh-CN" altLang="en-US" sz="1800" i="0" u="none" baseline="0">
            <a:solidFill>
              <a:schemeClr val="tx1"/>
            </a:solidFill>
            <a:ea typeface="+mn-lt"/>
            <a:rtl val="0"/>
          </a:endParaRPr>
        </a:p>
      </dsp:txBody>
      <dsp:txXfrm>
        <a:off x="0" y="415574"/>
        <a:ext cx="9978390" cy="907766"/>
      </dsp:txXfrm>
    </dsp:sp>
  </dsp:spTree>
</dsp:drawing>
</file>

<file path=ppt/diagrams/drawing1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978390" cy="1014730"/>
        <a:chOff x="0" y="0"/>
        <a:chExt cx="9978390" cy="1014730"/>
      </a:xfrm>
    </dsp:grpSpPr>
    <dsp:sp modelId="{171186BF-5841-4905-A417-6357EA45A76C}">
      <dsp:nvSpPr>
        <dsp:cNvPr id="3" name="圆角矩形 2"/>
        <dsp:cNvSpPr/>
      </dsp:nvSpPr>
      <dsp:spPr bwMode="white">
        <a:xfrm>
          <a:off x="0" y="60"/>
          <a:ext cx="9978390" cy="633730"/>
        </a:xfrm>
        <a:prstGeom prst="roundRect">
          <a:avLst/>
        </a:prstGeom>
      </dsp:spPr>
      <dsp:style>
        <a:lnRef idx="2">
          <a:schemeClr val="lt1"/>
        </a:lnRef>
        <a:fillRef idx="1">
          <a:schemeClr val="accent1">
            <a:shade val="50000"/>
            <a:hueOff val="0"/>
            <a:satOff val="0"/>
            <a:lumOff val="0"/>
            <a:alpha val="100000"/>
          </a:schemeClr>
        </a:fillRef>
        <a:effectRef idx="0">
          <a:scrgbClr r="0" g="0" b="0"/>
        </a:effectRef>
        <a:fontRef idx="minor">
          <a:schemeClr val="lt1"/>
        </a:fontRef>
      </dsp:style>
      <dsp:txBody>
        <a:bodyPr vert="horz" wrap="square" lIns="91439" tIns="91439" rIns="91439" bIns="91439" anchor="ctr"/>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nSpc>
              <a:spcPct val="100000"/>
            </a:lnSpc>
            <a:spcBef>
              <a:spcPct val="0"/>
            </a:spcBef>
            <a:spcAft>
              <a:spcPct val="35000"/>
            </a:spcAft>
          </a:pPr>
          <a:r>
            <a:rPr lang="zh-CN" sz="2400" b="1" i="0" u="none" baseline="0">
              <a:rtl val="0"/>
            </a:rPr>
            <a:t>上传结题材料</a:t>
          </a:r>
          <a:endParaRPr lang="zh-CN" altLang="en-US" sz="2400" b="1" i="0" u="none" baseline="0">
            <a:rtl val="0"/>
          </a:endParaRPr>
        </a:p>
      </dsp:txBody>
      <dsp:txXfrm>
        <a:off x="0" y="60"/>
        <a:ext cx="9978390" cy="633730"/>
      </dsp:txXfrm>
    </dsp:sp>
    <dsp:sp modelId="{141955FE-5EA9-4560-A8A9-1B0B0350587E}">
      <dsp:nvSpPr>
        <dsp:cNvPr id="4" name="矩形 3"/>
        <dsp:cNvSpPr/>
      </dsp:nvSpPr>
      <dsp:spPr bwMode="white">
        <a:xfrm>
          <a:off x="0" y="633790"/>
          <a:ext cx="9978390" cy="380880"/>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316813" tIns="22860" rIns="128016" bIns="22860" anchor="t"/>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marL="171450" lvl="1" indent="-171450">
            <a:lnSpc>
              <a:spcPct val="100000"/>
            </a:lnSpc>
            <a:spcBef>
              <a:spcPct val="0"/>
            </a:spcBef>
            <a:spcAft>
              <a:spcPct val="20000"/>
            </a:spcAft>
            <a:buChar char="•"/>
          </a:pPr>
          <a:r>
            <a:rPr lang="zh-CN" sz="1800" i="0" u="none" baseline="0">
              <a:solidFill>
                <a:schemeClr val="tx1"/>
              </a:solidFill>
              <a:ea typeface="+mn-lt"/>
              <a:cs typeface="+mn-lt"/>
              <a:rtl val="0"/>
            </a:rPr>
            <a:t>注意截止时间</a:t>
          </a:r>
          <a:r>
            <a:rPr lang="en-US" sz="1800" i="0" u="none" baseline="0">
              <a:solidFill>
                <a:schemeClr val="tx1"/>
              </a:solidFill>
              <a:ea typeface="+mn-lt"/>
              <a:cs typeface="+mn-lt"/>
              <a:rtl val="0"/>
            </a:rPr>
            <a:t>	</a:t>
          </a:r>
          <a:endParaRPr altLang="en-US" sz="1800">
            <a:solidFill>
              <a:schemeClr val="tx1"/>
            </a:solidFill>
            <a:ea typeface="+mn-lt"/>
            <a:cs typeface="+mn-lt"/>
          </a:endParaRPr>
        </a:p>
      </dsp:txBody>
      <dsp:txXfrm>
        <a:off x="0" y="633790"/>
        <a:ext cx="9978390" cy="380880"/>
      </dsp:txXfrm>
    </dsp:sp>
  </dsp:spTree>
</dsp:drawing>
</file>

<file path=ppt/diagrams/drawing1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323330" cy="1323975"/>
        <a:chOff x="0" y="0"/>
        <a:chExt cx="6323330" cy="1323975"/>
      </a:xfrm>
    </dsp:grpSpPr>
    <dsp:sp modelId="{E9134272-6267-4755-B1E5-5C1EF50A12FA}">
      <dsp:nvSpPr>
        <dsp:cNvPr id="3" name="矩形 2"/>
        <dsp:cNvSpPr/>
      </dsp:nvSpPr>
      <dsp:spPr bwMode="white">
        <a:xfrm>
          <a:off x="0" y="0"/>
          <a:ext cx="6323330" cy="524347"/>
        </a:xfrm>
        <a:prstGeom prst="rect">
          <a:avLst/>
        </a:prstGeom>
      </dsp:spPr>
      <dsp:style>
        <a:lnRef idx="2">
          <a:schemeClr val="accent1">
            <a:shade val="50000"/>
            <a:hueOff val="0"/>
            <a:satOff val="0"/>
            <a:lumOff val="0"/>
            <a:alpha val="100000"/>
          </a:schemeClr>
        </a:lnRef>
        <a:fillRef idx="1">
          <a:schemeClr val="accent1">
            <a:shade val="50000"/>
            <a:hueOff val="0"/>
            <a:satOff val="0"/>
            <a:lumOff val="0"/>
            <a:alpha val="100000"/>
          </a:schemeClr>
        </a:fillRef>
        <a:effectRef idx="0">
          <a:scrgbClr r="0" g="0" b="0"/>
        </a:effectRef>
        <a:fontRef idx="minor">
          <a:schemeClr val="lt1"/>
        </a:fontRef>
      </dsp:style>
      <dsp:txBody>
        <a:bodyPr vert="horz" wrap="square" lIns="170688" tIns="97536" rIns="170688" bIns="9753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sz="2400" b="1" i="0" u="none" baseline="0">
              <a:rtl val="0"/>
            </a:rPr>
            <a:t>项目介绍</a:t>
          </a:r>
          <a:endParaRPr lang="zh-CN" altLang="en-US" sz="2400" b="1" i="0" u="none" baseline="0">
            <a:rtl val="0"/>
          </a:endParaRPr>
        </a:p>
      </dsp:txBody>
      <dsp:txXfrm>
        <a:off x="0" y="0"/>
        <a:ext cx="6323330" cy="524347"/>
      </dsp:txXfrm>
    </dsp:sp>
    <dsp:sp modelId="{E1B71F27-C3FB-4F1E-A76D-A050D26CD768}">
      <dsp:nvSpPr>
        <dsp:cNvPr id="4" name="矩形 3"/>
        <dsp:cNvSpPr/>
      </dsp:nvSpPr>
      <dsp:spPr bwMode="white">
        <a:xfrm>
          <a:off x="0" y="524347"/>
          <a:ext cx="6323330" cy="799628"/>
        </a:xfrm>
        <a:prstGeom prst="rect">
          <a:avLst/>
        </a:prstGeom>
      </dsp:spPr>
      <dsp:style>
        <a:lnRef idx="2">
          <a:schemeClr val="accent1">
            <a:alpha val="90000"/>
            <a:tint val="55000"/>
          </a:schemeClr>
        </a:lnRef>
        <a:fillRef idx="1">
          <a:schemeClr val="accent1">
            <a:alpha val="90000"/>
            <a:tint val="55000"/>
          </a:schemeClr>
        </a:fillRef>
        <a:effectRef idx="0">
          <a:scrgbClr r="0" g="0" b="0"/>
        </a:effectRef>
        <a:fontRef idx="minor"/>
      </dsp:style>
      <dsp:txBody>
        <a:bodyPr vert="horz" wrap="square" lIns="85344" tIns="85344" rIns="113792" bIns="128016"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sz="1600" i="0" u="none" baseline="0">
              <a:solidFill>
                <a:schemeClr val="dk1"/>
              </a:solidFill>
              <a:ea typeface="+mn-lt"/>
              <a:rtl val="0"/>
            </a:rPr>
            <a:t>和前中期同理，尽量简洁明了，不占用答辩过多时间</a:t>
          </a:r>
          <a:endParaRPr altLang="en-US" sz="1600">
            <a:solidFill>
              <a:schemeClr val="dk1"/>
            </a:solidFill>
            <a:ea typeface="+mn-lt"/>
          </a:endParaRPr>
        </a:p>
        <a:p>
          <a:pPr marL="171450" lvl="1" indent="-171450">
            <a:lnSpc>
              <a:spcPct val="100000"/>
            </a:lnSpc>
            <a:spcBef>
              <a:spcPct val="0"/>
            </a:spcBef>
            <a:spcAft>
              <a:spcPct val="15000"/>
            </a:spcAft>
            <a:buChar char="•"/>
          </a:pPr>
          <a:r>
            <a:rPr lang="zh-CN" sz="1600" i="0" u="none" baseline="0">
              <a:solidFill>
                <a:schemeClr val="dk1"/>
              </a:solidFill>
              <a:ea typeface="+mn-lt"/>
              <a:rtl val="0"/>
            </a:rPr>
            <a:t>仍然需要突出</a:t>
          </a:r>
          <a:r>
            <a:rPr lang="zh-CN" sz="1600" i="0" u="none" baseline="0">
              <a:solidFill>
                <a:srgbClr val="FF0000"/>
              </a:solidFill>
              <a:ea typeface="+mn-lt"/>
              <a:rtl val="0"/>
            </a:rPr>
            <a:t>创新点</a:t>
          </a:r>
          <a:r>
            <a:rPr lang="zh-CN" sz="1600" i="0" u="none" baseline="0">
              <a:solidFill>
                <a:schemeClr val="dk1"/>
              </a:solidFill>
              <a:ea typeface="+mn-lt"/>
              <a:rtl val="0"/>
            </a:rPr>
            <a:t>，可以单独开一个部分介绍</a:t>
          </a:r>
          <a:endParaRPr lang="zh-CN" altLang="en-US" sz="1600" i="0" u="none" baseline="0">
            <a:solidFill>
              <a:schemeClr val="dk1"/>
            </a:solidFill>
            <a:ea typeface="+mn-lt"/>
            <a:rtl val="0"/>
          </a:endParaRPr>
        </a:p>
      </dsp:txBody>
      <dsp:txXfrm>
        <a:off x="0" y="524347"/>
        <a:ext cx="6323330" cy="799628"/>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979025" cy="1612900"/>
        <a:chOff x="0" y="0"/>
        <a:chExt cx="9979025" cy="1612900"/>
      </a:xfrm>
    </dsp:grpSpPr>
    <dsp:sp modelId="{5907F0B3-8543-4630-B6F8-735D2AC3E287}">
      <dsp:nvSpPr>
        <dsp:cNvPr id="3" name="圆角矩形 2"/>
        <dsp:cNvSpPr/>
      </dsp:nvSpPr>
      <dsp:spPr bwMode="white">
        <a:xfrm>
          <a:off x="0" y="0"/>
          <a:ext cx="9979025" cy="692512"/>
        </a:xfrm>
        <a:prstGeom prst="roundRect">
          <a:avLst/>
        </a:prstGeom>
      </dsp:spPr>
      <dsp:style>
        <a:lnRef idx="2">
          <a:schemeClr val="lt1"/>
        </a:lnRef>
        <a:fillRef idx="1">
          <a:schemeClr val="accent1">
            <a:shade val="50000"/>
            <a:hueOff val="0"/>
            <a:satOff val="0"/>
            <a:lumOff val="0"/>
            <a:alpha val="100000"/>
          </a:schemeClr>
        </a:fillRef>
        <a:effectRef idx="0">
          <a:scrgbClr r="0" g="0" b="0"/>
        </a:effectRef>
        <a:fontRef idx="minor">
          <a:schemeClr val="lt1"/>
        </a:fontRef>
      </dsp:style>
      <dsp:txBody>
        <a:bodyPr vert="horz" wrap="square" lIns="91439" tIns="91439" rIns="91439" bIns="91439"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a:lnSpc>
              <a:spcPct val="100000"/>
            </a:lnSpc>
            <a:spcBef>
              <a:spcPct val="0"/>
            </a:spcBef>
            <a:spcAft>
              <a:spcPct val="35000"/>
            </a:spcAft>
          </a:pPr>
          <a:r>
            <a:rPr lang="zh-CN" sz="2400" b="1" i="0" u="none" baseline="0">
              <a:rtl val="0"/>
            </a:rPr>
            <a:t>联 系 导 师</a:t>
          </a:r>
          <a:endParaRPr lang="zh-CN" altLang="en-US" sz="2400" b="1" i="0" u="none" baseline="0">
            <a:rtl val="0"/>
          </a:endParaRPr>
        </a:p>
      </dsp:txBody>
      <dsp:txXfrm>
        <a:off x="0" y="0"/>
        <a:ext cx="9979025" cy="692512"/>
      </dsp:txXfrm>
    </dsp:sp>
    <dsp:sp modelId="{9238505A-8C06-412C-A81D-B85FF1ACB859}">
      <dsp:nvSpPr>
        <dsp:cNvPr id="4" name="矩形 3"/>
        <dsp:cNvSpPr/>
      </dsp:nvSpPr>
      <dsp:spPr bwMode="white">
        <a:xfrm>
          <a:off x="0" y="692512"/>
          <a:ext cx="9979025" cy="920388"/>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316834" tIns="20320" rIns="113792" bIns="20320" anchor="t"/>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marL="171450" lvl="1" indent="-171450">
            <a:lnSpc>
              <a:spcPct val="100000"/>
            </a:lnSpc>
            <a:spcBef>
              <a:spcPct val="0"/>
            </a:spcBef>
            <a:spcAft>
              <a:spcPct val="20000"/>
            </a:spcAft>
            <a:buChar char="•"/>
          </a:pPr>
          <a:r>
            <a:rPr lang="zh-CN" sz="1600" i="0" u="none" baseline="0">
              <a:solidFill>
                <a:schemeClr val="tx1"/>
              </a:solidFill>
              <a:rtl val="0"/>
            </a:rPr>
            <a:t>研究方向</a:t>
          </a:r>
          <a:endParaRPr altLang="en-US" sz="1600">
            <a:solidFill>
              <a:schemeClr val="tx1"/>
            </a:solidFill>
          </a:endParaRPr>
        </a:p>
        <a:p>
          <a:pPr marL="171450" lvl="1" indent="-171450">
            <a:lnSpc>
              <a:spcPct val="100000"/>
            </a:lnSpc>
            <a:spcBef>
              <a:spcPct val="0"/>
            </a:spcBef>
            <a:spcAft>
              <a:spcPct val="20000"/>
            </a:spcAft>
            <a:buChar char="•"/>
          </a:pPr>
          <a:r>
            <a:rPr lang="zh-CN" sz="1600" i="0" u="none" baseline="0">
              <a:solidFill>
                <a:schemeClr val="tx1"/>
              </a:solidFill>
              <a:rtl val="0"/>
            </a:rPr>
            <a:t>指导力度</a:t>
          </a:r>
          <a:endParaRPr altLang="en-US" sz="1600">
            <a:solidFill>
              <a:schemeClr val="tx1"/>
            </a:solidFill>
          </a:endParaRPr>
        </a:p>
        <a:p>
          <a:pPr marL="171450" lvl="1" indent="-171450">
            <a:lnSpc>
              <a:spcPct val="100000"/>
            </a:lnSpc>
            <a:spcBef>
              <a:spcPct val="0"/>
            </a:spcBef>
            <a:spcAft>
              <a:spcPct val="20000"/>
            </a:spcAft>
            <a:buChar char="•"/>
          </a:pPr>
          <a:r>
            <a:rPr lang="zh-CN" sz="1600" b="1" i="0" u="none" baseline="0">
              <a:solidFill>
                <a:srgbClr val="C00000"/>
              </a:solidFill>
              <a:rtl val="0"/>
            </a:rPr>
            <a:t>师兄师姐资源</a:t>
          </a:r>
          <a:endParaRPr lang="zh-CN" altLang="en-US" sz="1600" b="1" i="0" u="none" baseline="0">
            <a:solidFill>
              <a:srgbClr val="C00000"/>
            </a:solidFill>
            <a:rtl val="0"/>
          </a:endParaRPr>
        </a:p>
      </dsp:txBody>
      <dsp:txXfrm>
        <a:off x="0" y="692512"/>
        <a:ext cx="9979025" cy="920388"/>
      </dsp:txXfrm>
    </dsp:sp>
  </dsp:spTree>
</dsp:drawing>
</file>

<file path=ppt/diagrams/drawing2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322695" cy="2776855"/>
        <a:chOff x="0" y="0"/>
        <a:chExt cx="6322695" cy="2776855"/>
      </a:xfrm>
    </dsp:grpSpPr>
    <dsp:sp modelId="{DB4B3B3A-8171-4FB1-891E-6EB8EFB29522}">
      <dsp:nvSpPr>
        <dsp:cNvPr id="3" name="矩形 2"/>
        <dsp:cNvSpPr/>
      </dsp:nvSpPr>
      <dsp:spPr bwMode="white">
        <a:xfrm>
          <a:off x="0" y="49213"/>
          <a:ext cx="6322695" cy="584835"/>
        </a:xfrm>
        <a:prstGeom prst="rect">
          <a:avLst/>
        </a:prstGeom>
      </dsp:spPr>
      <dsp:style>
        <a:lnRef idx="2">
          <a:schemeClr val="accent1">
            <a:shade val="50000"/>
            <a:hueOff val="0"/>
            <a:satOff val="0"/>
            <a:lumOff val="0"/>
            <a:alpha val="100000"/>
          </a:schemeClr>
        </a:lnRef>
        <a:fillRef idx="1">
          <a:schemeClr val="accent1">
            <a:shade val="50000"/>
            <a:hueOff val="0"/>
            <a:satOff val="0"/>
            <a:lumOff val="0"/>
            <a:alpha val="100000"/>
          </a:schemeClr>
        </a:fillRef>
        <a:effectRef idx="0">
          <a:scrgbClr r="0" g="0" b="0"/>
        </a:effectRef>
        <a:fontRef idx="minor">
          <a:schemeClr val="lt1"/>
        </a:fontRef>
      </dsp:style>
      <dsp:txBody>
        <a:bodyPr vert="horz" wrap="square" lIns="170688" tIns="97536" rIns="170688" bIns="97536" anchor="ctr"/>
        <a:lstStyle>
          <a:lvl1pPr algn="ctr">
            <a:defRPr sz="15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gn="l">
            <a:lnSpc>
              <a:spcPct val="100000"/>
            </a:lnSpc>
            <a:spcBef>
              <a:spcPct val="0"/>
            </a:spcBef>
            <a:spcAft>
              <a:spcPct val="35000"/>
            </a:spcAft>
          </a:pPr>
          <a:r>
            <a:rPr lang="zh-CN" sz="2400" b="1" i="0" u="none" baseline="0">
              <a:rtl val="0"/>
            </a:rPr>
            <a:t>具体工作（工作量展现的越多越好）</a:t>
          </a:r>
          <a:r>
            <a:rPr lang="en-US" sz="1500" b="1" i="0" u="none" baseline="0">
              <a:rtl val="0"/>
            </a:rPr>
            <a:t>	</a:t>
          </a:r>
          <a:endParaRPr altLang="en-US" sz="1500"/>
        </a:p>
      </dsp:txBody>
      <dsp:txXfrm>
        <a:off x="0" y="49213"/>
        <a:ext cx="6322695" cy="584835"/>
      </dsp:txXfrm>
    </dsp:sp>
    <dsp:sp modelId="{4ACF5C85-E408-42BE-B92A-3FAC59D8ADF0}">
      <dsp:nvSpPr>
        <dsp:cNvPr id="4" name="矩形 3"/>
        <dsp:cNvSpPr/>
      </dsp:nvSpPr>
      <dsp:spPr bwMode="white">
        <a:xfrm>
          <a:off x="0" y="634048"/>
          <a:ext cx="6322695" cy="2093595"/>
        </a:xfrm>
        <a:prstGeom prst="rect">
          <a:avLst/>
        </a:prstGeom>
      </dsp:spPr>
      <dsp:style>
        <a:lnRef idx="2">
          <a:schemeClr val="accent1">
            <a:alpha val="90000"/>
            <a:tint val="55000"/>
          </a:schemeClr>
        </a:lnRef>
        <a:fillRef idx="1">
          <a:schemeClr val="accent1">
            <a:alpha val="90000"/>
            <a:tint val="55000"/>
          </a:schemeClr>
        </a:fillRef>
        <a:effectRef idx="0">
          <a:scrgbClr r="0" g="0" b="0"/>
        </a:effectRef>
        <a:fontRef idx="minor"/>
      </dsp:style>
      <dsp:txBody>
        <a:bodyPr vert="horz" wrap="square" lIns="80010" tIns="80010" rIns="106680" bIns="120014" anchor="t"/>
        <a:lstStyle>
          <a:lvl1pPr algn="l">
            <a:defRPr sz="1500"/>
          </a:lvl1pPr>
          <a:lvl2pPr marL="114300" indent="-114300" algn="l">
            <a:defRPr sz="1500"/>
          </a:lvl2pPr>
          <a:lvl3pPr marL="228600" indent="-114300" algn="l">
            <a:defRPr sz="1500"/>
          </a:lvl3pPr>
          <a:lvl4pPr marL="342900" indent="-114300" algn="l">
            <a:defRPr sz="1500"/>
          </a:lvl4pPr>
          <a:lvl5pPr marL="457200" indent="-114300" algn="l">
            <a:defRPr sz="1500"/>
          </a:lvl5pPr>
          <a:lvl6pPr marL="571500" indent="-114300" algn="l">
            <a:defRPr sz="1500"/>
          </a:lvl6pPr>
          <a:lvl7pPr marL="685800" indent="-114300" algn="l">
            <a:defRPr sz="1500"/>
          </a:lvl7pPr>
          <a:lvl8pPr marL="800100" indent="-114300" algn="l">
            <a:defRPr sz="1500"/>
          </a:lvl8pPr>
          <a:lvl9pPr marL="914400" indent="-114300" algn="l">
            <a:defRPr sz="1500"/>
          </a:lvl9pPr>
        </a:lstStyle>
        <a:p>
          <a:pPr lvl="1">
            <a:lnSpc>
              <a:spcPct val="100000"/>
            </a:lnSpc>
            <a:spcBef>
              <a:spcPct val="0"/>
            </a:spcBef>
            <a:spcAft>
              <a:spcPct val="15000"/>
            </a:spcAft>
            <a:buChar char="•"/>
          </a:pPr>
          <a:r>
            <a:rPr lang="zh-CN" i="0" u="none" baseline="0">
              <a:solidFill>
                <a:schemeClr val="dk1"/>
              </a:solidFill>
              <a:ea typeface="+mn-lt"/>
              <a:rtl val="0"/>
            </a:rPr>
            <a:t>是对详细方案的完整补充，需要流程框图</a:t>
          </a:r>
          <a:endParaRPr altLang="en-US">
            <a:solidFill>
              <a:schemeClr val="dk1"/>
            </a:solidFill>
            <a:ea typeface="+mn-lt"/>
          </a:endParaRPr>
        </a:p>
        <a:p>
          <a:pPr lvl="1">
            <a:lnSpc>
              <a:spcPct val="100000"/>
            </a:lnSpc>
            <a:spcBef>
              <a:spcPct val="0"/>
            </a:spcBef>
            <a:spcAft>
              <a:spcPct val="15000"/>
            </a:spcAft>
            <a:buChar char="•"/>
          </a:pPr>
          <a:r>
            <a:rPr lang="zh-CN" i="0" u="none" baseline="0">
              <a:solidFill>
                <a:schemeClr val="dk1"/>
              </a:solidFill>
              <a:ea typeface="+mn-lt"/>
              <a:rtl val="0"/>
            </a:rPr>
            <a:t>尝试过的方法（失败的均可以写上去，</a:t>
          </a:r>
          <a:r>
            <a:rPr lang="zh-CN" i="0" u="none" baseline="0">
              <a:solidFill>
                <a:schemeClr val="dk1"/>
              </a:solidFill>
              <a:ea typeface="+mn-lt"/>
              <a:rtl val="0"/>
            </a:rPr>
            <a:t>展现</a:t>
          </a:r>
          <a:r>
            <a:rPr lang="zh-CN" i="0" u="none" baseline="0">
              <a:solidFill>
                <a:srgbClr val="FF0000"/>
              </a:solidFill>
              <a:ea typeface="+mn-lt"/>
              <a:rtl val="0"/>
            </a:rPr>
            <a:t>工作量</a:t>
          </a:r>
          <a:r>
            <a:rPr lang="zh-CN" i="0" u="none" baseline="0">
              <a:solidFill>
                <a:schemeClr val="dk1"/>
              </a:solidFill>
              <a:ea typeface="+mn-lt"/>
              <a:rtl val="0"/>
            </a:rPr>
            <a:t>）</a:t>
          </a:r>
          <a:endParaRPr altLang="en-US">
            <a:solidFill>
              <a:schemeClr val="dk1"/>
            </a:solidFill>
            <a:ea typeface="+mn-lt"/>
          </a:endParaRPr>
        </a:p>
        <a:p>
          <a:pPr lvl="1">
            <a:lnSpc>
              <a:spcPct val="100000"/>
            </a:lnSpc>
            <a:spcBef>
              <a:spcPct val="0"/>
            </a:spcBef>
            <a:spcAft>
              <a:spcPct val="15000"/>
            </a:spcAft>
            <a:buChar char="•"/>
          </a:pPr>
          <a:r>
            <a:rPr lang="zh-CN" i="0" u="none" baseline="0">
              <a:solidFill>
                <a:schemeClr val="dk1"/>
              </a:solidFill>
              <a:ea typeface="+mn-lt"/>
              <a:rtl val="0"/>
            </a:rPr>
            <a:t>原理介绍（简洁）</a:t>
          </a:r>
          <a:endParaRPr altLang="en-US">
            <a:solidFill>
              <a:schemeClr val="dk1"/>
            </a:solidFill>
            <a:ea typeface="+mn-lt"/>
          </a:endParaRPr>
        </a:p>
        <a:p>
          <a:pPr lvl="1">
            <a:lnSpc>
              <a:spcPct val="100000"/>
            </a:lnSpc>
            <a:spcBef>
              <a:spcPct val="0"/>
            </a:spcBef>
            <a:spcAft>
              <a:spcPct val="15000"/>
            </a:spcAft>
            <a:buChar char="•"/>
          </a:pPr>
          <a:r>
            <a:rPr lang="zh-CN" i="0" u="none" baseline="0">
              <a:solidFill>
                <a:schemeClr val="dk1"/>
              </a:solidFill>
              <a:ea typeface="+mn-lt"/>
              <a:rtl val="0"/>
            </a:rPr>
            <a:t>算法流程图</a:t>
          </a:r>
          <a:endParaRPr altLang="en-US">
            <a:solidFill>
              <a:schemeClr val="dk1"/>
            </a:solidFill>
            <a:ea typeface="+mn-lt"/>
          </a:endParaRPr>
        </a:p>
        <a:p>
          <a:pPr lvl="1">
            <a:lnSpc>
              <a:spcPct val="100000"/>
            </a:lnSpc>
            <a:spcBef>
              <a:spcPct val="0"/>
            </a:spcBef>
            <a:spcAft>
              <a:spcPct val="15000"/>
            </a:spcAft>
            <a:buChar char="•"/>
          </a:pPr>
          <a:r>
            <a:rPr lang="zh-CN" i="0" u="none" baseline="0">
              <a:solidFill>
                <a:schemeClr val="dk1"/>
              </a:solidFill>
              <a:ea typeface="+mn-lt"/>
              <a:rtl val="0"/>
            </a:rPr>
            <a:t>代码和结果展示</a:t>
          </a:r>
          <a:endParaRPr altLang="en-US">
            <a:solidFill>
              <a:schemeClr val="dk1"/>
            </a:solidFill>
            <a:ea typeface="+mn-lt"/>
          </a:endParaRPr>
        </a:p>
        <a:p>
          <a:pPr lvl="1">
            <a:lnSpc>
              <a:spcPct val="100000"/>
            </a:lnSpc>
            <a:spcBef>
              <a:spcPct val="0"/>
            </a:spcBef>
            <a:spcAft>
              <a:spcPct val="15000"/>
            </a:spcAft>
            <a:buChar char="•"/>
          </a:pPr>
          <a:r>
            <a:rPr lang="zh-CN" i="0" u="none" baseline="0">
              <a:solidFill>
                <a:schemeClr val="dk1"/>
              </a:solidFill>
              <a:ea typeface="+mn-lt"/>
              <a:rtl val="0"/>
            </a:rPr>
            <a:t>项目中遇到的问题和解决方法</a:t>
          </a:r>
          <a:endParaRPr altLang="en-US">
            <a:solidFill>
              <a:schemeClr val="dk1"/>
            </a:solidFill>
            <a:ea typeface="+mn-lt"/>
          </a:endParaRPr>
        </a:p>
        <a:p>
          <a:pPr lvl="1">
            <a:lnSpc>
              <a:spcPct val="100000"/>
            </a:lnSpc>
            <a:spcBef>
              <a:spcPct val="0"/>
            </a:spcBef>
            <a:spcAft>
              <a:spcPct val="15000"/>
            </a:spcAft>
            <a:buChar char="•"/>
          </a:pPr>
          <a:r>
            <a:rPr lang="zh-CN" i="0" u="none" baseline="0">
              <a:solidFill>
                <a:schemeClr val="dk1"/>
              </a:solidFill>
              <a:ea typeface="+mn-lt"/>
              <a:rtl val="0"/>
            </a:rPr>
            <a:t>最终使用的方法</a:t>
          </a:r>
          <a:endParaRPr altLang="en-US">
            <a:solidFill>
              <a:schemeClr val="dk1"/>
            </a:solidFill>
            <a:ea typeface="+mn-lt"/>
          </a:endParaRPr>
        </a:p>
      </dsp:txBody>
      <dsp:txXfrm>
        <a:off x="0" y="634048"/>
        <a:ext cx="6322695" cy="2093595"/>
      </dsp:txXfrm>
    </dsp:sp>
  </dsp:spTree>
</dsp:drawing>
</file>

<file path=ppt/diagrams/drawing2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322695" cy="1015365"/>
        <a:chOff x="0" y="0"/>
        <a:chExt cx="6322695" cy="1015365"/>
      </a:xfrm>
    </dsp:grpSpPr>
    <dsp:sp modelId="{FF06B89A-9086-422F-81E8-5BD8AF8B3047}">
      <dsp:nvSpPr>
        <dsp:cNvPr id="3" name="矩形 2"/>
        <dsp:cNvSpPr/>
      </dsp:nvSpPr>
      <dsp:spPr bwMode="white">
        <a:xfrm>
          <a:off x="0" y="0"/>
          <a:ext cx="6322695" cy="402125"/>
        </a:xfrm>
        <a:prstGeom prst="rect">
          <a:avLst/>
        </a:prstGeom>
      </dsp:spPr>
      <dsp:style>
        <a:lnRef idx="2">
          <a:schemeClr val="accent1">
            <a:shade val="50000"/>
            <a:hueOff val="0"/>
            <a:satOff val="0"/>
            <a:lumOff val="0"/>
            <a:alpha val="100000"/>
          </a:schemeClr>
        </a:lnRef>
        <a:fillRef idx="1">
          <a:schemeClr val="accent1">
            <a:shade val="50000"/>
            <a:hueOff val="0"/>
            <a:satOff val="0"/>
            <a:lumOff val="0"/>
            <a:alpha val="100000"/>
          </a:schemeClr>
        </a:fillRef>
        <a:effectRef idx="0">
          <a:scrgbClr r="0" g="0" b="0"/>
        </a:effectRef>
        <a:fontRef idx="minor">
          <a:schemeClr val="lt1"/>
        </a:fontRef>
      </dsp:style>
      <dsp:txBody>
        <a:bodyPr vert="horz" wrap="square" lIns="170688" tIns="97536" rIns="170688" bIns="9753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sz="2400" b="1" i="0" u="none" baseline="0">
              <a:rtl val="0"/>
            </a:rPr>
            <a:t>详细方案</a:t>
          </a:r>
          <a:endParaRPr lang="zh-CN" altLang="en-US" sz="2400" b="1" i="0" u="none" baseline="0">
            <a:rtl val="0"/>
          </a:endParaRPr>
        </a:p>
      </dsp:txBody>
      <dsp:txXfrm>
        <a:off x="0" y="0"/>
        <a:ext cx="6322695" cy="402125"/>
      </dsp:txXfrm>
    </dsp:sp>
    <dsp:sp modelId="{DA199B11-23C1-4764-9778-1A15663688CD}">
      <dsp:nvSpPr>
        <dsp:cNvPr id="4" name="矩形 3"/>
        <dsp:cNvSpPr/>
      </dsp:nvSpPr>
      <dsp:spPr bwMode="white">
        <a:xfrm>
          <a:off x="0" y="402125"/>
          <a:ext cx="6322695" cy="613240"/>
        </a:xfrm>
        <a:prstGeom prst="rect">
          <a:avLst/>
        </a:prstGeom>
      </dsp:spPr>
      <dsp:style>
        <a:lnRef idx="2">
          <a:schemeClr val="accent1">
            <a:alpha val="90000"/>
            <a:tint val="55000"/>
          </a:schemeClr>
        </a:lnRef>
        <a:fillRef idx="1">
          <a:schemeClr val="accent1">
            <a:alpha val="90000"/>
            <a:tint val="55000"/>
          </a:schemeClr>
        </a:fillRef>
        <a:effectRef idx="0">
          <a:scrgbClr r="0" g="0" b="0"/>
        </a:effectRef>
        <a:fontRef idx="minor"/>
      </dsp:style>
      <dsp:txBody>
        <a:bodyPr vert="horz" wrap="square" lIns="85344" tIns="85344" rIns="113792" bIns="128016"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sz="1600" i="0" u="none" baseline="0">
              <a:solidFill>
                <a:schemeClr val="dk1"/>
              </a:solidFill>
              <a:rtl val="0"/>
            </a:rPr>
            <a:t>需要流程框图，尽量使用一张流程图解决这部分</a:t>
          </a:r>
          <a:endParaRPr altLang="en-US" sz="1600">
            <a:solidFill>
              <a:schemeClr val="dk1"/>
            </a:solidFill>
          </a:endParaRPr>
        </a:p>
      </dsp:txBody>
      <dsp:txXfrm>
        <a:off x="0" y="402125"/>
        <a:ext cx="6322695" cy="613240"/>
      </dsp:txXfrm>
    </dsp:sp>
  </dsp:spTree>
</dsp:drawing>
</file>

<file path=ppt/diagrams/drawing2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979025" cy="1323975"/>
        <a:chOff x="0" y="0"/>
        <a:chExt cx="9979025" cy="1323975"/>
      </a:xfrm>
    </dsp:grpSpPr>
    <dsp:sp modelId="{283B3C23-D0D4-466A-81B4-1DE77C15C4D9}">
      <dsp:nvSpPr>
        <dsp:cNvPr id="3" name="圆角矩形 2"/>
        <dsp:cNvSpPr/>
      </dsp:nvSpPr>
      <dsp:spPr bwMode="white">
        <a:xfrm>
          <a:off x="0" y="9307"/>
          <a:ext cx="9979025" cy="692640"/>
        </a:xfrm>
        <a:prstGeom prst="roundRect">
          <a:avLst/>
        </a:prstGeom>
      </dsp:spPr>
      <dsp:style>
        <a:lnRef idx="2">
          <a:schemeClr val="lt1"/>
        </a:lnRef>
        <a:fillRef idx="1">
          <a:schemeClr val="accent1">
            <a:shade val="50000"/>
            <a:hueOff val="0"/>
            <a:satOff val="0"/>
            <a:lumOff val="0"/>
            <a:alpha val="100000"/>
          </a:schemeClr>
        </a:fillRef>
        <a:effectRef idx="0">
          <a:scrgbClr r="0" g="0" b="0"/>
        </a:effectRef>
        <a:fontRef idx="minor">
          <a:schemeClr val="lt1"/>
        </a:fontRef>
      </dsp:style>
      <dsp:txBody>
        <a:bodyPr vert="horz" wrap="square" lIns="91439" tIns="91439" rIns="91439" bIns="91439" anchor="ctr"/>
        <a:lstStyle>
          <a:lvl1pPr algn="l">
            <a:defRPr sz="37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0">
            <a:lnSpc>
              <a:spcPct val="100000"/>
            </a:lnSpc>
            <a:spcBef>
              <a:spcPct val="0"/>
            </a:spcBef>
            <a:spcAft>
              <a:spcPct val="35000"/>
            </a:spcAft>
          </a:pPr>
          <a:r>
            <a:rPr lang="zh-CN" sz="2400" b="1" i="0" u="none" baseline="0">
              <a:rtl val="0"/>
            </a:rPr>
            <a:t>作品完成情况</a:t>
          </a:r>
          <a:endParaRPr lang="zh-CN" altLang="en-US" sz="2400" b="1" i="0" u="none" baseline="0">
            <a:rtl val="0"/>
          </a:endParaRPr>
        </a:p>
      </dsp:txBody>
      <dsp:txXfrm>
        <a:off x="0" y="9307"/>
        <a:ext cx="9979025" cy="692640"/>
      </dsp:txXfrm>
    </dsp:sp>
    <dsp:sp modelId="{35E6CAEE-0B79-47B1-92C5-629872F078A6}">
      <dsp:nvSpPr>
        <dsp:cNvPr id="4" name="矩形 3"/>
        <dsp:cNvSpPr/>
      </dsp:nvSpPr>
      <dsp:spPr bwMode="white">
        <a:xfrm>
          <a:off x="0" y="701948"/>
          <a:ext cx="9979025" cy="612720"/>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316834" tIns="20320" rIns="113792" bIns="20320" anchor="t"/>
        <a:lstStyle>
          <a:lvl1pPr algn="l">
            <a:defRPr sz="37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marL="171450" lvl="1" indent="-171450">
            <a:lnSpc>
              <a:spcPct val="100000"/>
            </a:lnSpc>
            <a:spcBef>
              <a:spcPct val="0"/>
            </a:spcBef>
            <a:spcAft>
              <a:spcPct val="20000"/>
            </a:spcAft>
            <a:buChar char="•"/>
          </a:pPr>
          <a:r>
            <a:rPr lang="zh-CN" sz="1600" i="0" u="none" baseline="0">
              <a:solidFill>
                <a:schemeClr val="tx1"/>
              </a:solidFill>
              <a:ea typeface="+mn-lt"/>
              <a:rtl val="0"/>
            </a:rPr>
            <a:t>已完成：介绍项目的成果，使用几条简单的话概括</a:t>
          </a:r>
          <a:endParaRPr altLang="en-US" sz="1600">
            <a:solidFill>
              <a:schemeClr val="tx1"/>
            </a:solidFill>
            <a:ea typeface="+mn-lt"/>
          </a:endParaRPr>
        </a:p>
        <a:p>
          <a:pPr marL="171450" lvl="1" indent="-171450">
            <a:lnSpc>
              <a:spcPct val="100000"/>
            </a:lnSpc>
            <a:spcBef>
              <a:spcPct val="0"/>
            </a:spcBef>
            <a:spcAft>
              <a:spcPct val="20000"/>
            </a:spcAft>
            <a:buChar char="•"/>
          </a:pPr>
          <a:r>
            <a:rPr lang="zh-CN" sz="1600" i="0" u="none" baseline="0">
              <a:solidFill>
                <a:schemeClr val="tx1"/>
              </a:solidFill>
              <a:ea typeface="+mn-lt"/>
              <a:rtl val="0"/>
            </a:rPr>
            <a:t>未完成：解释清楚原因和目前完成的进度</a:t>
          </a:r>
          <a:endParaRPr altLang="en-US" sz="1600">
            <a:solidFill>
              <a:schemeClr val="tx1"/>
            </a:solidFill>
            <a:ea typeface="+mn-lt"/>
          </a:endParaRPr>
        </a:p>
      </dsp:txBody>
      <dsp:txXfrm>
        <a:off x="0" y="701948"/>
        <a:ext cx="9979025" cy="612720"/>
      </dsp:txXfrm>
    </dsp:sp>
  </dsp:spTree>
</dsp:drawing>
</file>

<file path=ppt/diagrams/drawing2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979025" cy="1846580"/>
        <a:chOff x="0" y="0"/>
        <a:chExt cx="9979025" cy="1846580"/>
      </a:xfrm>
    </dsp:grpSpPr>
    <dsp:sp modelId="{B315399D-1D47-448A-B638-7938485CBDBB}">
      <dsp:nvSpPr>
        <dsp:cNvPr id="3" name="圆角矩形 2"/>
        <dsp:cNvSpPr/>
      </dsp:nvSpPr>
      <dsp:spPr bwMode="white">
        <a:xfrm>
          <a:off x="0" y="0"/>
          <a:ext cx="9979025" cy="621967"/>
        </a:xfrm>
        <a:prstGeom prst="roundRect">
          <a:avLst/>
        </a:prstGeom>
      </dsp:spPr>
      <dsp:style>
        <a:lnRef idx="2">
          <a:schemeClr val="lt1"/>
        </a:lnRef>
        <a:fillRef idx="1">
          <a:schemeClr val="accent1">
            <a:shade val="50000"/>
            <a:hueOff val="0"/>
            <a:satOff val="0"/>
            <a:lumOff val="0"/>
            <a:alpha val="100000"/>
          </a:schemeClr>
        </a:fillRef>
        <a:effectRef idx="0">
          <a:scrgbClr r="0" g="0" b="0"/>
        </a:effectRef>
        <a:fontRef idx="minor">
          <a:schemeClr val="lt1"/>
        </a:fontRef>
      </dsp:style>
      <dsp:txBody>
        <a:bodyPr vert="horz" wrap="square" lIns="91439" tIns="91439" rIns="91439" bIns="91439"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a:lnSpc>
              <a:spcPct val="100000"/>
            </a:lnSpc>
            <a:spcBef>
              <a:spcPct val="0"/>
            </a:spcBef>
            <a:spcAft>
              <a:spcPct val="35000"/>
            </a:spcAft>
          </a:pPr>
          <a:r>
            <a:rPr lang="zh-CN" sz="2400" b="1" i="0" u="none" baseline="0">
              <a:rtl val="0"/>
            </a:rPr>
            <a:t>作品其他成果</a:t>
          </a:r>
          <a:endParaRPr lang="zh-CN" altLang="en-US" sz="2400" b="1" i="0" u="none" baseline="0">
            <a:rtl val="0"/>
          </a:endParaRPr>
        </a:p>
      </dsp:txBody>
      <dsp:txXfrm>
        <a:off x="0" y="0"/>
        <a:ext cx="9979025" cy="621967"/>
      </dsp:txXfrm>
    </dsp:sp>
    <dsp:sp modelId="{DAB20580-4D91-4D0B-B5E7-7B33EA9D13CB}">
      <dsp:nvSpPr>
        <dsp:cNvPr id="4" name="矩形 3"/>
        <dsp:cNvSpPr/>
      </dsp:nvSpPr>
      <dsp:spPr bwMode="white">
        <a:xfrm>
          <a:off x="0" y="621967"/>
          <a:ext cx="9979025" cy="1224613"/>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316834" tIns="20320" rIns="113792" bIns="20320" anchor="t"/>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marL="171450" lvl="1" indent="-171450">
            <a:lnSpc>
              <a:spcPct val="100000"/>
            </a:lnSpc>
            <a:spcBef>
              <a:spcPct val="0"/>
            </a:spcBef>
            <a:spcAft>
              <a:spcPct val="20000"/>
            </a:spcAft>
            <a:buChar char="•"/>
          </a:pPr>
          <a:r>
            <a:rPr lang="zh-CN" sz="1600" i="0" u="none" baseline="0">
              <a:solidFill>
                <a:schemeClr val="tx1"/>
              </a:solidFill>
              <a:ea typeface="+mn-lt"/>
              <a:cs typeface="+mn-lt"/>
              <a:rtl val="0"/>
            </a:rPr>
            <a:t>若作品同时参加了其他比赛且</a:t>
          </a:r>
          <a:r>
            <a:rPr lang="zh-CN" sz="1600" i="0" u="none" baseline="0">
              <a:solidFill>
                <a:schemeClr val="tx1"/>
              </a:solidFill>
              <a:ea typeface="+mn-lt"/>
              <a:cs typeface="+mn-lt"/>
              <a:rtl val="0"/>
            </a:rPr>
            <a:t>获得一定成绩</a:t>
          </a:r>
          <a:r>
            <a:rPr lang="zh-CN" sz="1600" i="0" u="none" baseline="0">
              <a:solidFill>
                <a:schemeClr val="tx1"/>
              </a:solidFill>
              <a:ea typeface="+mn-lt"/>
              <a:cs typeface="+mn-lt"/>
              <a:rtl val="0"/>
            </a:rPr>
            <a:t>，可以作为项目的加分项，比如：</a:t>
          </a:r>
          <a:endParaRPr altLang="en-US" sz="1600">
            <a:solidFill>
              <a:schemeClr val="tx1"/>
            </a:solidFill>
            <a:ea typeface="+mn-lt"/>
            <a:cs typeface="+mn-lt"/>
          </a:endParaRPr>
        </a:p>
        <a:p>
          <a:pPr marL="342900" lvl="2" indent="-171450">
            <a:lnSpc>
              <a:spcPct val="100000"/>
            </a:lnSpc>
            <a:spcBef>
              <a:spcPct val="0"/>
            </a:spcBef>
            <a:spcAft>
              <a:spcPct val="20000"/>
            </a:spcAft>
            <a:buChar char="•"/>
          </a:pPr>
          <a:r>
            <a:rPr lang="zh-CN" sz="1600" i="0" u="none" baseline="0">
              <a:solidFill>
                <a:schemeClr val="tx1"/>
              </a:solidFill>
              <a:ea typeface="+mn-lt"/>
              <a:cs typeface="+mn-lt"/>
              <a:rtl val="0"/>
            </a:rPr>
            <a:t>挑战杯</a:t>
          </a:r>
          <a:endParaRPr altLang="en-US" sz="1600">
            <a:solidFill>
              <a:schemeClr val="tx1"/>
            </a:solidFill>
            <a:ea typeface="+mn-lt"/>
            <a:cs typeface="+mn-lt"/>
          </a:endParaRPr>
        </a:p>
        <a:p>
          <a:pPr marL="342900" lvl="2" indent="-171450">
            <a:lnSpc>
              <a:spcPct val="100000"/>
            </a:lnSpc>
            <a:spcBef>
              <a:spcPct val="0"/>
            </a:spcBef>
            <a:spcAft>
              <a:spcPct val="20000"/>
            </a:spcAft>
            <a:buChar char="•"/>
          </a:pPr>
          <a:r>
            <a:rPr lang="zh-CN" sz="1600" i="0" u="none" baseline="0">
              <a:solidFill>
                <a:schemeClr val="tx1"/>
              </a:solidFill>
              <a:ea typeface="+mn-lt"/>
              <a:cs typeface="+mn-lt"/>
              <a:rtl val="0"/>
            </a:rPr>
            <a:t>互联网</a:t>
          </a:r>
          <a:r>
            <a:rPr lang="en-US" sz="1600" i="0" u="none" baseline="0">
              <a:solidFill>
                <a:schemeClr val="tx1"/>
              </a:solidFill>
              <a:ea typeface="+mn-lt"/>
              <a:cs typeface="+mn-lt"/>
              <a:rtl val="0"/>
            </a:rPr>
            <a:t>+</a:t>
          </a:r>
          <a:endParaRPr altLang="en-US" sz="1600">
            <a:solidFill>
              <a:schemeClr val="tx1"/>
            </a:solidFill>
            <a:ea typeface="+mn-lt"/>
            <a:cs typeface="+mn-lt"/>
          </a:endParaRPr>
        </a:p>
        <a:p>
          <a:pPr marL="342900" lvl="2" indent="-171450">
            <a:lnSpc>
              <a:spcPct val="100000"/>
            </a:lnSpc>
            <a:spcBef>
              <a:spcPct val="0"/>
            </a:spcBef>
            <a:spcAft>
              <a:spcPct val="20000"/>
            </a:spcAft>
            <a:buChar char="•"/>
          </a:pPr>
          <a:r>
            <a:rPr lang="zh-CN" sz="1600" i="0" u="none" baseline="0">
              <a:solidFill>
                <a:schemeClr val="accent1"/>
              </a:solidFill>
              <a:ea typeface="+mn-lt"/>
              <a:cs typeface="+mn-lt"/>
              <a:rtl val="0"/>
            </a:rPr>
            <a:t>论文的成果评判很大程度上和发表会议</a:t>
          </a:r>
          <a:r>
            <a:rPr lang="en-US" sz="1600" i="0" u="none" baseline="0">
              <a:solidFill>
                <a:schemeClr val="accent1"/>
              </a:solidFill>
              <a:ea typeface="+mn-lt"/>
              <a:cs typeface="+mn-lt"/>
              <a:rtl val="0"/>
            </a:rPr>
            <a:t>/</a:t>
          </a:r>
          <a:r>
            <a:rPr lang="zh-CN" sz="1600" i="0" u="none" baseline="0">
              <a:solidFill>
                <a:schemeClr val="accent1"/>
              </a:solidFill>
              <a:ea typeface="+mn-lt"/>
              <a:cs typeface="+mn-lt"/>
              <a:rtl val="0"/>
            </a:rPr>
            <a:t>期刊水平相关</a:t>
          </a:r>
          <a:endParaRPr lang="zh-CN" altLang="en-US" sz="1600" i="0" u="none" baseline="0">
            <a:solidFill>
              <a:schemeClr val="accent1"/>
            </a:solidFill>
            <a:ea typeface="+mn-lt"/>
            <a:cs typeface="+mn-lt"/>
            <a:rtl val="0"/>
          </a:endParaRPr>
        </a:p>
      </dsp:txBody>
      <dsp:txXfrm>
        <a:off x="0" y="621967"/>
        <a:ext cx="9979025" cy="1224613"/>
      </dsp:txXfrm>
    </dsp:sp>
  </dsp:spTree>
</dsp:drawing>
</file>

<file path=ppt/diagrams/drawing2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147300" cy="1631315"/>
        <a:chOff x="0" y="0"/>
        <a:chExt cx="10147300" cy="1631315"/>
      </a:xfrm>
    </dsp:grpSpPr>
    <dsp:sp modelId="{FAB692FB-7B23-4DCE-A943-67482EEC4CE4}">
      <dsp:nvSpPr>
        <dsp:cNvPr id="3" name="圆角矩形 2"/>
        <dsp:cNvSpPr/>
      </dsp:nvSpPr>
      <dsp:spPr bwMode="white">
        <a:xfrm>
          <a:off x="0" y="8962"/>
          <a:ext cx="10147300" cy="692640"/>
        </a:xfrm>
        <a:prstGeom prst="roundRect">
          <a:avLst/>
        </a:prstGeom>
      </dsp:spPr>
      <dsp:style>
        <a:lnRef idx="2">
          <a:schemeClr val="lt1"/>
        </a:lnRef>
        <a:fillRef idx="1">
          <a:schemeClr val="accent1">
            <a:shade val="50000"/>
            <a:hueOff val="0"/>
            <a:satOff val="0"/>
            <a:lumOff val="0"/>
            <a:alpha val="100000"/>
          </a:schemeClr>
        </a:fillRef>
        <a:effectRef idx="0">
          <a:scrgbClr r="0" g="0" b="0"/>
        </a:effectRef>
        <a:fontRef idx="minor">
          <a:schemeClr val="lt1"/>
        </a:fontRef>
      </dsp:style>
      <dsp:txBody>
        <a:bodyPr vert="horz" wrap="square" lIns="91439" tIns="91439" rIns="91439" bIns="91439" anchor="ctr"/>
        <a:lstStyle>
          <a:lvl1pPr algn="l">
            <a:defRPr sz="37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0">
            <a:lnSpc>
              <a:spcPct val="100000"/>
            </a:lnSpc>
            <a:spcBef>
              <a:spcPct val="0"/>
            </a:spcBef>
            <a:spcAft>
              <a:spcPct val="35000"/>
            </a:spcAft>
          </a:pPr>
          <a:r>
            <a:rPr lang="zh-CN" sz="2400" b="1" i="0" u="none" baseline="0">
              <a:rtl val="0"/>
            </a:rPr>
            <a:t>演示</a:t>
          </a:r>
          <a:endParaRPr lang="zh-CN" altLang="en-US" sz="2400" b="1" i="0" u="none" baseline="0">
            <a:rtl val="0"/>
          </a:endParaRPr>
        </a:p>
      </dsp:txBody>
      <dsp:txXfrm>
        <a:off x="0" y="8962"/>
        <a:ext cx="10147300" cy="692640"/>
      </dsp:txXfrm>
    </dsp:sp>
    <dsp:sp modelId="{D3B34821-4796-47A3-9478-6D12CD88816E}">
      <dsp:nvSpPr>
        <dsp:cNvPr id="4" name="矩形 3"/>
        <dsp:cNvSpPr/>
      </dsp:nvSpPr>
      <dsp:spPr bwMode="white">
        <a:xfrm>
          <a:off x="0" y="701603"/>
          <a:ext cx="10147300" cy="920750"/>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322176" tIns="20320" rIns="113792" bIns="20320" anchor="t"/>
        <a:lstStyle>
          <a:lvl1pPr algn="l">
            <a:defRPr sz="37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marL="171450" lvl="1" indent="-171450">
            <a:lnSpc>
              <a:spcPct val="100000"/>
            </a:lnSpc>
            <a:spcBef>
              <a:spcPct val="0"/>
            </a:spcBef>
            <a:spcAft>
              <a:spcPct val="20000"/>
            </a:spcAft>
            <a:buChar char="•"/>
          </a:pPr>
          <a:r>
            <a:rPr lang="zh-CN" sz="1600" i="0" u="none" baseline="0">
              <a:solidFill>
                <a:schemeClr val="tx1"/>
              </a:solidFill>
              <a:ea typeface="+mn-lt"/>
              <a:rtl val="0"/>
            </a:rPr>
            <a:t>在</a:t>
          </a:r>
          <a:r>
            <a:rPr lang="zh-CN" sz="1600" i="0" u="none" baseline="0">
              <a:solidFill>
                <a:srgbClr val="FF0000"/>
              </a:solidFill>
              <a:ea typeface="+mn-lt"/>
              <a:rtl val="0"/>
            </a:rPr>
            <a:t>保证能够正常演示的前提</a:t>
          </a:r>
          <a:r>
            <a:rPr lang="zh-CN" sz="1600" i="0" u="none" baseline="0">
              <a:solidFill>
                <a:schemeClr val="tx1"/>
              </a:solidFill>
              <a:ea typeface="+mn-lt"/>
              <a:rtl val="0"/>
            </a:rPr>
            <a:t>下能现场演示尽量现场演示，需要提前调试的可以提前去答辩场地调试</a:t>
          </a:r>
          <a:endParaRPr altLang="en-US" sz="1600">
            <a:solidFill>
              <a:schemeClr val="tx1"/>
            </a:solidFill>
            <a:ea typeface="+mn-lt"/>
          </a:endParaRPr>
        </a:p>
        <a:p>
          <a:pPr marL="171450" lvl="1" indent="-171450">
            <a:lnSpc>
              <a:spcPct val="100000"/>
            </a:lnSpc>
            <a:spcBef>
              <a:spcPct val="0"/>
            </a:spcBef>
            <a:spcAft>
              <a:spcPct val="20000"/>
            </a:spcAft>
            <a:buChar char="•"/>
          </a:pPr>
          <a:r>
            <a:rPr lang="zh-CN" sz="1600" i="0" u="none" baseline="0">
              <a:solidFill>
                <a:schemeClr val="tx1"/>
              </a:solidFill>
              <a:ea typeface="+mn-lt"/>
              <a:rtl val="0"/>
            </a:rPr>
            <a:t>可以同时准备视频和现场演示</a:t>
          </a:r>
          <a:endParaRPr altLang="en-US" sz="1600">
            <a:solidFill>
              <a:schemeClr val="tx1"/>
            </a:solidFill>
            <a:ea typeface="+mn-lt"/>
          </a:endParaRPr>
        </a:p>
        <a:p>
          <a:pPr marL="171450" lvl="1" indent="-171450">
            <a:lnSpc>
              <a:spcPct val="100000"/>
            </a:lnSpc>
            <a:spcBef>
              <a:spcPct val="0"/>
            </a:spcBef>
            <a:spcAft>
              <a:spcPct val="20000"/>
            </a:spcAft>
            <a:buChar char="•"/>
          </a:pPr>
          <a:r>
            <a:rPr lang="zh-CN" sz="1600" i="0" u="none" baseline="0">
              <a:solidFill>
                <a:schemeClr val="tx1"/>
              </a:solidFill>
              <a:ea typeface="+mn-lt"/>
              <a:rtl val="0"/>
            </a:rPr>
            <a:t>先使用图文介绍项目成果，再使用视频或现场演示</a:t>
          </a:r>
          <a:endParaRPr lang="zh-CN" altLang="en-US" sz="1600" i="0" u="none" baseline="0">
            <a:solidFill>
              <a:schemeClr val="tx1"/>
            </a:solidFill>
            <a:ea typeface="+mn-lt"/>
            <a:rtl val="0"/>
          </a:endParaRPr>
        </a:p>
      </dsp:txBody>
      <dsp:txXfrm>
        <a:off x="0" y="701603"/>
        <a:ext cx="10147300" cy="920750"/>
      </dsp:txXfrm>
    </dsp:sp>
  </dsp:spTree>
</dsp:drawing>
</file>

<file path=ppt/diagrams/drawing2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979025" cy="5422265"/>
        <a:chOff x="0" y="0"/>
        <a:chExt cx="9979025" cy="5422265"/>
      </a:xfrm>
    </dsp:grpSpPr>
    <dsp:sp modelId="{BEA475E4-7987-47E8-9ABA-42A0A0423898}">
      <dsp:nvSpPr>
        <dsp:cNvPr id="3" name="矩形 2"/>
        <dsp:cNvSpPr/>
      </dsp:nvSpPr>
      <dsp:spPr bwMode="white">
        <a:xfrm>
          <a:off x="0" y="82707"/>
          <a:ext cx="9979025" cy="691200"/>
        </a:xfrm>
        <a:prstGeom prst="rect">
          <a:avLst/>
        </a:prstGeom>
      </dsp:spPr>
      <dsp:style>
        <a:lnRef idx="2">
          <a:schemeClr val="accent1">
            <a:shade val="50000"/>
            <a:hueOff val="0"/>
            <a:satOff val="0"/>
            <a:lumOff val="0"/>
            <a:alpha val="100000"/>
          </a:schemeClr>
        </a:lnRef>
        <a:fillRef idx="1">
          <a:schemeClr val="accent1">
            <a:shade val="50000"/>
            <a:hueOff val="0"/>
            <a:satOff val="0"/>
            <a:lumOff val="0"/>
            <a:alpha val="100000"/>
          </a:schemeClr>
        </a:fillRef>
        <a:effectRef idx="0">
          <a:scrgbClr r="0" g="0" b="0"/>
        </a:effectRef>
        <a:fontRef idx="minor">
          <a:schemeClr val="lt1"/>
        </a:fontRef>
      </dsp:style>
      <dsp:txBody>
        <a:bodyPr vert="horz" wrap="square" lIns="170688" tIns="97536" rIns="170688" bIns="97536" anchor="ctr"/>
        <a:lstStyle>
          <a:lvl1pPr algn="ctr">
            <a:defRPr sz="2400"/>
          </a:lvl1pPr>
          <a:lvl2pPr marL="171450" indent="-171450" algn="ctr">
            <a:defRPr sz="1800"/>
          </a:lvl2pPr>
          <a:lvl3pPr marL="342900" indent="-171450" algn="ctr">
            <a:defRPr sz="1800"/>
          </a:lvl3pPr>
          <a:lvl4pPr marL="514350" indent="-171450" algn="ctr">
            <a:defRPr sz="1800"/>
          </a:lvl4pPr>
          <a:lvl5pPr marL="685800" indent="-171450" algn="ctr">
            <a:defRPr sz="1800"/>
          </a:lvl5pPr>
          <a:lvl6pPr marL="857250" indent="-171450" algn="ctr">
            <a:defRPr sz="1800"/>
          </a:lvl6pPr>
          <a:lvl7pPr marL="1028700" indent="-171450" algn="ctr">
            <a:defRPr sz="1800"/>
          </a:lvl7pPr>
          <a:lvl8pPr marL="1200150" indent="-171450" algn="ctr">
            <a:defRPr sz="1800"/>
          </a:lvl8pPr>
          <a:lvl9pPr marL="1371600" indent="-171450" algn="ctr">
            <a:defRPr sz="1800"/>
          </a:lvl9pPr>
        </a:lstStyle>
        <a:p>
          <a:pPr lvl="0" algn="ctr">
            <a:lnSpc>
              <a:spcPct val="100000"/>
            </a:lnSpc>
            <a:spcBef>
              <a:spcPct val="0"/>
            </a:spcBef>
            <a:spcAft>
              <a:spcPct val="35000"/>
            </a:spcAft>
          </a:pPr>
          <a:r>
            <a:rPr lang="zh-CN" altLang="en-US" b="1" i="0" u="none" baseline="0">
              <a:ea typeface="宋体" charset="0"/>
              <a:rtl val="0"/>
            </a:rPr>
            <a:t>二次答辩</a:t>
          </a:r>
          <a:endParaRPr lang="zh-CN" altLang="en-US" b="1" i="0" u="none" baseline="0">
            <a:ea typeface="宋体" charset="0"/>
            <a:rtl val="0"/>
          </a:endParaRPr>
        </a:p>
      </dsp:txBody>
      <dsp:txXfrm>
        <a:off x="0" y="82707"/>
        <a:ext cx="9979025" cy="691200"/>
      </dsp:txXfrm>
    </dsp:sp>
    <dsp:sp modelId="{8F48F9D5-308C-4A45-BE33-B599DF393B08}">
      <dsp:nvSpPr>
        <dsp:cNvPr id="4" name="矩形 3"/>
        <dsp:cNvSpPr/>
      </dsp:nvSpPr>
      <dsp:spPr bwMode="white">
        <a:xfrm>
          <a:off x="0" y="773907"/>
          <a:ext cx="9979025" cy="4565650"/>
        </a:xfrm>
        <a:prstGeom prst="rect">
          <a:avLst/>
        </a:prstGeom>
      </dsp:spPr>
      <dsp:style>
        <a:lnRef idx="2">
          <a:schemeClr val="accent1">
            <a:alpha val="90000"/>
            <a:tint val="55000"/>
          </a:schemeClr>
        </a:lnRef>
        <a:fillRef idx="1">
          <a:schemeClr val="accent1">
            <a:alpha val="90000"/>
            <a:tint val="55000"/>
          </a:schemeClr>
        </a:fillRef>
        <a:effectRef idx="0">
          <a:scrgbClr r="0" g="0" b="0"/>
        </a:effectRef>
        <a:fontRef idx="minor"/>
      </dsp:style>
      <dsp:txBody>
        <a:bodyPr vert="horz" wrap="square" lIns="128016" tIns="128016" rIns="170688" bIns="192024" anchor="t"/>
        <a:lstStyle>
          <a:lvl1pPr algn="l">
            <a:defRPr sz="24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1">
            <a:lnSpc>
              <a:spcPct val="130000"/>
            </a:lnSpc>
            <a:spcBef>
              <a:spcPct val="0"/>
            </a:spcBef>
            <a:spcAft>
              <a:spcPct val="15000"/>
            </a:spcAft>
            <a:buChar char="•"/>
          </a:pPr>
          <a:r>
            <a:rPr>
              <a:solidFill>
                <a:schemeClr val="dk1"/>
              </a:solidFill>
              <a:ea typeface="+mn-lt"/>
              <a:sym typeface="+mn-ea"/>
            </a:rPr>
            <a:t>被</a:t>
          </a:r>
          <a:r>
            <a:rPr lang="zh-CN" altLang="en-US" dirty="0">
              <a:solidFill>
                <a:schemeClr val="dk1"/>
              </a:solidFill>
              <a:ea typeface="+mn-lt"/>
              <a:sym typeface="+mn-ea"/>
            </a:rPr>
            <a:t>学院推荐为</a:t>
          </a:r>
          <a:r>
            <a:rPr b="1">
              <a:solidFill>
                <a:srgbClr val="FF0000"/>
              </a:solidFill>
              <a:ea typeface="+mn-lt"/>
              <a:sym typeface="+mn-ea"/>
            </a:rPr>
            <a:t>国</a:t>
          </a:r>
          <a:r>
            <a:rPr lang="zh-CN" altLang="en-US" b="1" dirty="0">
              <a:solidFill>
                <a:srgbClr val="FF0000"/>
              </a:solidFill>
              <a:ea typeface="+mn-lt"/>
              <a:sym typeface="+mn-ea"/>
            </a:rPr>
            <a:t>家级</a:t>
          </a:r>
          <a:r>
            <a:rPr>
              <a:solidFill>
                <a:schemeClr val="dk1"/>
              </a:solidFill>
              <a:ea typeface="+mn-lt"/>
              <a:sym typeface="+mn-ea"/>
            </a:rPr>
            <a:t>的</a:t>
          </a:r>
          <a:r>
            <a:rPr lang="zh-CN" altLang="en-US" dirty="0">
              <a:solidFill>
                <a:schemeClr val="dk1"/>
              </a:solidFill>
              <a:ea typeface="+mn-lt"/>
              <a:sym typeface="+mn-ea"/>
            </a:rPr>
            <a:t>项目</a:t>
          </a:r>
          <a:endParaRPr lang="zh-CN">
            <a:solidFill>
              <a:schemeClr val="dk1"/>
            </a:solidFill>
            <a:ea typeface="+mn-lt"/>
            <a:sym typeface="+mn-ea"/>
          </a:endParaRPr>
        </a:p>
        <a:p>
          <a:pPr lvl="1">
            <a:lnSpc>
              <a:spcPct val="130000"/>
            </a:lnSpc>
            <a:spcBef>
              <a:spcPct val="0"/>
            </a:spcBef>
            <a:spcAft>
              <a:spcPct val="15000"/>
            </a:spcAft>
            <a:buChar char="•"/>
          </a:pPr>
          <a:r>
            <a:rPr lang="zh-CN">
              <a:solidFill>
                <a:schemeClr val="dk1"/>
              </a:solidFill>
              <a:ea typeface="+mn-lt"/>
              <a:sym typeface="+mn-ea"/>
            </a:rPr>
            <a:t>被学院推荐为</a:t>
          </a:r>
          <a:r>
            <a:rPr lang="zh-CN" b="1">
              <a:solidFill>
                <a:srgbClr val="FF0000"/>
              </a:solidFill>
              <a:ea typeface="+mn-lt"/>
              <a:sym typeface="+mn-ea"/>
            </a:rPr>
            <a:t>市级</a:t>
          </a:r>
          <a:r>
            <a:rPr lang="zh-CN">
              <a:solidFill>
                <a:schemeClr val="dk1"/>
              </a:solidFill>
              <a:ea typeface="+mn-lt"/>
              <a:sym typeface="+mn-ea"/>
            </a:rPr>
            <a:t>的项目，会</a:t>
          </a:r>
          <a:r>
            <a:rPr lang="zh-CN">
              <a:solidFill>
                <a:schemeClr val="dk1"/>
              </a:solidFill>
              <a:ea typeface="+mn-lt"/>
              <a:sym typeface="+mn-ea"/>
            </a:rPr>
            <a:t>抽查</a:t>
          </a:r>
          <a:r>
            <a:rPr lang="zh-CN">
              <a:solidFill>
                <a:schemeClr val="dk1"/>
              </a:solidFill>
              <a:ea typeface="+mn-lt"/>
              <a:sym typeface="+mn-ea"/>
            </a:rPr>
            <a:t>答辩</a:t>
          </a:r>
          <a:endParaRPr>
            <a:solidFill>
              <a:schemeClr val="dk1"/>
            </a:solidFill>
            <a:ea typeface="+mn-lt"/>
            <a:sym typeface="+mn-ea"/>
          </a:endParaRPr>
        </a:p>
        <a:p>
          <a:pPr lvl="1">
            <a:lnSpc>
              <a:spcPct val="130000"/>
            </a:lnSpc>
            <a:spcBef>
              <a:spcPct val="0"/>
            </a:spcBef>
            <a:spcAft>
              <a:spcPct val="15000"/>
            </a:spcAft>
            <a:buChar char="•"/>
          </a:pPr>
          <a:r>
            <a:rPr lang="zh-CN" altLang="en-US" dirty="0">
              <a:solidFill>
                <a:schemeClr val="dk1"/>
              </a:solidFill>
              <a:ea typeface="+mn-lt"/>
              <a:sym typeface="+mn-ea"/>
            </a:rPr>
            <a:t>二次答辩是学校组织</a:t>
          </a:r>
          <a:endParaRPr lang="zh-CN" altLang="en-US" dirty="0">
            <a:solidFill>
              <a:schemeClr val="dk1"/>
            </a:solidFill>
            <a:ea typeface="+mn-lt"/>
            <a:sym typeface="+mn-ea"/>
          </a:endParaRPr>
        </a:p>
        <a:p>
          <a:pPr lvl="1">
            <a:lnSpc>
              <a:spcPct val="130000"/>
            </a:lnSpc>
            <a:spcBef>
              <a:spcPct val="0"/>
            </a:spcBef>
            <a:spcAft>
              <a:spcPct val="15000"/>
            </a:spcAft>
            <a:buChar char="•"/>
          </a:pPr>
          <a:r>
            <a:rPr lang="zh-CN" altLang="en-US" dirty="0">
              <a:solidFill>
                <a:schemeClr val="dk1"/>
              </a:solidFill>
              <a:ea typeface="+mn-lt"/>
              <a:sym typeface="+mn-ea"/>
            </a:rPr>
            <a:t>双盲原则，不同学院项目打乱，评委导师也来自不同学院（不公示学生和导师的学院）</a:t>
          </a:r>
          <a:endParaRPr lang="zh-CN" altLang="en-US" dirty="0">
            <a:solidFill>
              <a:schemeClr val="dk1"/>
            </a:solidFill>
            <a:ea typeface="+mn-lt"/>
            <a:sym typeface="+mn-ea"/>
          </a:endParaRPr>
        </a:p>
        <a:p>
          <a:pPr lvl="1">
            <a:lnSpc>
              <a:spcPct val="130000"/>
            </a:lnSpc>
            <a:spcBef>
              <a:spcPct val="0"/>
            </a:spcBef>
            <a:spcAft>
              <a:spcPct val="15000"/>
            </a:spcAft>
            <a:buChar char="•"/>
          </a:pPr>
          <a:r>
            <a:rPr lang="zh-CN" altLang="en-US" dirty="0">
              <a:solidFill>
                <a:schemeClr val="dk1"/>
              </a:solidFill>
              <a:ea typeface="+mn-lt"/>
              <a:sym typeface="+mn-ea"/>
            </a:rPr>
            <a:t>答辩流程和院答辩差不多，</a:t>
          </a:r>
          <a:r>
            <a:rPr lang="zh-CN" altLang="en-US" dirty="0">
              <a:solidFill>
                <a:schemeClr val="dk1"/>
              </a:solidFill>
              <a:ea typeface="+mn-lt"/>
              <a:sym typeface="+mn-ea"/>
            </a:rPr>
            <a:t>切记</a:t>
          </a:r>
          <a:r>
            <a:rPr lang="zh-CN" altLang="en-US" dirty="0">
              <a:solidFill>
                <a:srgbClr val="FF0000"/>
              </a:solidFill>
              <a:ea typeface="+mn-lt"/>
              <a:sym typeface="+mn-ea"/>
            </a:rPr>
            <a:t>控制时间</a:t>
          </a:r>
          <a:endParaRPr lang="zh-CN" altLang="en-US" dirty="0">
            <a:solidFill>
              <a:srgbClr val="FF0000"/>
            </a:solidFill>
            <a:ea typeface="+mn-lt"/>
            <a:sym typeface="+mn-ea"/>
          </a:endParaRPr>
        </a:p>
        <a:p>
          <a:pPr lvl="1">
            <a:lnSpc>
              <a:spcPct val="130000"/>
            </a:lnSpc>
            <a:spcBef>
              <a:spcPct val="0"/>
            </a:spcBef>
            <a:spcAft>
              <a:spcPct val="15000"/>
            </a:spcAft>
            <a:buChar char="•"/>
          </a:pPr>
          <a:r>
            <a:rPr lang="zh-CN" altLang="en-US" dirty="0">
              <a:solidFill>
                <a:schemeClr val="dk1"/>
              </a:solidFill>
              <a:ea typeface="+mn-lt"/>
              <a:sym typeface="+mn-ea"/>
            </a:rPr>
            <a:t>被推荐为国家级的项目到达这一步至少是市级项目</a:t>
          </a:r>
          <a:endParaRPr lang="zh-CN" altLang="en-US" dirty="0">
            <a:solidFill>
              <a:schemeClr val="dk1"/>
            </a:solidFill>
            <a:ea typeface="+mn-lt"/>
            <a:sym typeface="+mn-ea"/>
          </a:endParaRPr>
        </a:p>
        <a:p>
          <a:pPr lvl="1">
            <a:lnSpc>
              <a:spcPct val="130000"/>
            </a:lnSpc>
            <a:spcBef>
              <a:spcPct val="0"/>
            </a:spcBef>
            <a:spcAft>
              <a:spcPct val="15000"/>
            </a:spcAft>
            <a:buChar char="•"/>
          </a:pPr>
          <a:r>
            <a:rPr lang="zh-CN" altLang="en-US" dirty="0">
              <a:solidFill>
                <a:schemeClr val="dk1"/>
              </a:solidFill>
              <a:ea typeface="+mn-lt"/>
              <a:sym typeface="+mn-ea"/>
            </a:rPr>
            <a:t>被抽查到的市级项目也有降级的可能性，很少见，最好还是认真准备</a:t>
          </a:r>
          <a:endParaRPr lang="zh-CN" altLang="en-US" dirty="0">
            <a:solidFill>
              <a:schemeClr val="dk1"/>
            </a:solidFill>
            <a:ea typeface="+mn-lt"/>
          </a:endParaRPr>
        </a:p>
      </dsp:txBody>
      <dsp:txXfrm>
        <a:off x="0" y="773907"/>
        <a:ext cx="9979025" cy="4565650"/>
      </dsp:txXfrm>
    </dsp:sp>
  </dsp:spTree>
</dsp:drawing>
</file>

<file path=ppt/diagrams/drawing2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979025" cy="5422265"/>
        <a:chOff x="0" y="0"/>
        <a:chExt cx="9979025" cy="5422265"/>
      </a:xfrm>
    </dsp:grpSpPr>
    <dsp:sp modelId="{BEA475E4-7987-47E8-9ABA-42A0A0423898}">
      <dsp:nvSpPr>
        <dsp:cNvPr id="3" name="矩形 2"/>
        <dsp:cNvSpPr/>
      </dsp:nvSpPr>
      <dsp:spPr bwMode="white">
        <a:xfrm>
          <a:off x="0" y="82707"/>
          <a:ext cx="9979025" cy="691200"/>
        </a:xfrm>
        <a:prstGeom prst="rect">
          <a:avLst/>
        </a:prstGeom>
      </dsp:spPr>
      <dsp:style>
        <a:lnRef idx="2">
          <a:schemeClr val="accent1">
            <a:shade val="50000"/>
            <a:hueOff val="0"/>
            <a:satOff val="0"/>
            <a:lumOff val="0"/>
            <a:alpha val="100000"/>
          </a:schemeClr>
        </a:lnRef>
        <a:fillRef idx="1">
          <a:schemeClr val="accent1">
            <a:shade val="50000"/>
            <a:hueOff val="0"/>
            <a:satOff val="0"/>
            <a:lumOff val="0"/>
            <a:alpha val="100000"/>
          </a:schemeClr>
        </a:fillRef>
        <a:effectRef idx="0">
          <a:scrgbClr r="0" g="0" b="0"/>
        </a:effectRef>
        <a:fontRef idx="minor">
          <a:schemeClr val="lt1"/>
        </a:fontRef>
      </dsp:style>
      <dsp:txBody>
        <a:bodyPr vert="horz" wrap="square" lIns="170688" tIns="97536" rIns="170688" bIns="97536" anchor="ctr"/>
        <a:lstStyle>
          <a:lvl1pPr algn="ctr">
            <a:defRPr sz="2400"/>
          </a:lvl1pPr>
          <a:lvl2pPr marL="171450" indent="-171450" algn="ctr">
            <a:defRPr sz="1800"/>
          </a:lvl2pPr>
          <a:lvl3pPr marL="342900" indent="-171450" algn="ctr">
            <a:defRPr sz="1800"/>
          </a:lvl3pPr>
          <a:lvl4pPr marL="514350" indent="-171450" algn="ctr">
            <a:defRPr sz="1800"/>
          </a:lvl4pPr>
          <a:lvl5pPr marL="685800" indent="-171450" algn="ctr">
            <a:defRPr sz="1800"/>
          </a:lvl5pPr>
          <a:lvl6pPr marL="857250" indent="-171450" algn="ctr">
            <a:defRPr sz="1800"/>
          </a:lvl6pPr>
          <a:lvl7pPr marL="1028700" indent="-171450" algn="ctr">
            <a:defRPr sz="1800"/>
          </a:lvl7pPr>
          <a:lvl8pPr marL="1200150" indent="-171450" algn="ctr">
            <a:defRPr sz="1800"/>
          </a:lvl8pPr>
          <a:lvl9pPr marL="1371600" indent="-171450" algn="ctr">
            <a:defRPr sz="1800"/>
          </a:lvl9pPr>
        </a:lstStyle>
        <a:p>
          <a:pPr lvl="0" algn="ctr">
            <a:lnSpc>
              <a:spcPct val="100000"/>
            </a:lnSpc>
            <a:spcBef>
              <a:spcPct val="0"/>
            </a:spcBef>
            <a:spcAft>
              <a:spcPct val="35000"/>
            </a:spcAft>
            <a:buNone/>
          </a:pPr>
          <a:r>
            <a:rPr lang="zh-CN" altLang="en-US" b="1" i="0" u="none" baseline="0">
              <a:ea typeface="宋体" charset="0"/>
              <a:rtl val="0"/>
            </a:rPr>
            <a:t>二次答辩</a:t>
          </a:r>
          <a:endParaRPr lang="zh-CN" altLang="en-US" b="1" i="0" u="none" baseline="0">
            <a:ea typeface="宋体" charset="0"/>
            <a:rtl val="0"/>
          </a:endParaRPr>
        </a:p>
      </dsp:txBody>
      <dsp:txXfrm>
        <a:off x="0" y="82707"/>
        <a:ext cx="9979025" cy="691200"/>
      </dsp:txXfrm>
    </dsp:sp>
    <dsp:sp modelId="{8F48F9D5-308C-4A45-BE33-B599DF393B08}">
      <dsp:nvSpPr>
        <dsp:cNvPr id="4" name="矩形 3"/>
        <dsp:cNvSpPr/>
      </dsp:nvSpPr>
      <dsp:spPr bwMode="white">
        <a:xfrm>
          <a:off x="0" y="773907"/>
          <a:ext cx="9979025" cy="4565650"/>
        </a:xfrm>
        <a:prstGeom prst="rect">
          <a:avLst/>
        </a:prstGeom>
      </dsp:spPr>
      <dsp:style>
        <a:lnRef idx="2">
          <a:schemeClr val="accent1">
            <a:alpha val="90000"/>
            <a:tint val="55000"/>
          </a:schemeClr>
        </a:lnRef>
        <a:fillRef idx="1">
          <a:schemeClr val="accent1">
            <a:alpha val="90000"/>
            <a:tint val="55000"/>
          </a:schemeClr>
        </a:fillRef>
        <a:effectRef idx="0">
          <a:scrgbClr r="0" g="0" b="0"/>
        </a:effectRef>
        <a:fontRef idx="minor"/>
      </dsp:style>
      <dsp:txBody>
        <a:bodyPr vert="horz" wrap="square" lIns="128016" tIns="128016" rIns="170688" bIns="192024" anchor="t"/>
        <a:lstStyle>
          <a:lvl1pPr algn="l">
            <a:defRPr sz="24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pPr lvl="1">
            <a:lnSpc>
              <a:spcPct val="130000"/>
            </a:lnSpc>
            <a:spcBef>
              <a:spcPct val="0"/>
            </a:spcBef>
            <a:spcAft>
              <a:spcPct val="15000"/>
            </a:spcAft>
            <a:buChar char="•"/>
          </a:pPr>
          <a:r>
            <a:rPr>
              <a:solidFill>
                <a:schemeClr val="dk1"/>
              </a:solidFill>
              <a:ea typeface="+mn-lt"/>
              <a:sym typeface="+mn-ea"/>
            </a:rPr>
            <a:t>被</a:t>
          </a:r>
          <a:r>
            <a:rPr lang="zh-CN" altLang="en-US" dirty="0">
              <a:solidFill>
                <a:schemeClr val="dk1"/>
              </a:solidFill>
              <a:ea typeface="+mn-lt"/>
              <a:sym typeface="+mn-ea"/>
            </a:rPr>
            <a:t>学院推荐为</a:t>
          </a:r>
          <a:r>
            <a:rPr b="1">
              <a:solidFill>
                <a:srgbClr val="FF0000"/>
              </a:solidFill>
              <a:ea typeface="+mn-lt"/>
              <a:sym typeface="+mn-ea"/>
            </a:rPr>
            <a:t>国</a:t>
          </a:r>
          <a:r>
            <a:rPr lang="zh-CN" altLang="en-US" b="1" dirty="0">
              <a:solidFill>
                <a:srgbClr val="FF0000"/>
              </a:solidFill>
              <a:ea typeface="+mn-lt"/>
              <a:sym typeface="+mn-ea"/>
            </a:rPr>
            <a:t>家级</a:t>
          </a:r>
          <a:r>
            <a:rPr>
              <a:solidFill>
                <a:schemeClr val="dk1"/>
              </a:solidFill>
              <a:ea typeface="+mn-lt"/>
              <a:sym typeface="+mn-ea"/>
            </a:rPr>
            <a:t>的</a:t>
          </a:r>
          <a:r>
            <a:rPr lang="zh-CN" altLang="en-US" dirty="0">
              <a:solidFill>
                <a:schemeClr val="dk1"/>
              </a:solidFill>
              <a:ea typeface="+mn-lt"/>
              <a:sym typeface="+mn-ea"/>
            </a:rPr>
            <a:t>项目</a:t>
          </a:r>
          <a:endParaRPr lang="zh-CN">
            <a:solidFill>
              <a:schemeClr val="dk1"/>
            </a:solidFill>
            <a:ea typeface="+mn-lt"/>
            <a:sym typeface="+mn-ea"/>
          </a:endParaRPr>
        </a:p>
        <a:p>
          <a:pPr lvl="1">
            <a:lnSpc>
              <a:spcPct val="130000"/>
            </a:lnSpc>
            <a:spcBef>
              <a:spcPct val="0"/>
            </a:spcBef>
            <a:spcAft>
              <a:spcPct val="15000"/>
            </a:spcAft>
            <a:buChar char="•"/>
          </a:pPr>
          <a:r>
            <a:rPr lang="zh-CN">
              <a:solidFill>
                <a:schemeClr val="dk1"/>
              </a:solidFill>
              <a:ea typeface="+mn-lt"/>
              <a:sym typeface="+mn-ea"/>
            </a:rPr>
            <a:t>被学院推荐为</a:t>
          </a:r>
          <a:r>
            <a:rPr lang="zh-CN" b="1">
              <a:solidFill>
                <a:srgbClr val="FF0000"/>
              </a:solidFill>
              <a:ea typeface="+mn-lt"/>
              <a:sym typeface="+mn-ea"/>
            </a:rPr>
            <a:t>市级</a:t>
          </a:r>
          <a:r>
            <a:rPr lang="zh-CN">
              <a:solidFill>
                <a:schemeClr val="dk1"/>
              </a:solidFill>
              <a:ea typeface="+mn-lt"/>
              <a:sym typeface="+mn-ea"/>
            </a:rPr>
            <a:t>的项目，会</a:t>
          </a:r>
          <a:r>
            <a:rPr lang="zh-CN">
              <a:solidFill>
                <a:schemeClr val="dk1"/>
              </a:solidFill>
              <a:ea typeface="+mn-lt"/>
              <a:sym typeface="+mn-ea"/>
            </a:rPr>
            <a:t>抽查</a:t>
          </a:r>
          <a:r>
            <a:rPr lang="zh-CN">
              <a:solidFill>
                <a:schemeClr val="dk1"/>
              </a:solidFill>
              <a:ea typeface="+mn-lt"/>
              <a:sym typeface="+mn-ea"/>
            </a:rPr>
            <a:t>答辩</a:t>
          </a:r>
          <a:endParaRPr>
            <a:solidFill>
              <a:schemeClr val="dk1"/>
            </a:solidFill>
            <a:ea typeface="+mn-lt"/>
            <a:sym typeface="+mn-ea"/>
          </a:endParaRPr>
        </a:p>
        <a:p>
          <a:pPr lvl="1">
            <a:lnSpc>
              <a:spcPct val="130000"/>
            </a:lnSpc>
            <a:spcBef>
              <a:spcPct val="0"/>
            </a:spcBef>
            <a:spcAft>
              <a:spcPct val="15000"/>
            </a:spcAft>
            <a:buChar char="•"/>
          </a:pPr>
          <a:r>
            <a:rPr lang="zh-CN" altLang="en-US" dirty="0">
              <a:solidFill>
                <a:schemeClr val="dk1"/>
              </a:solidFill>
              <a:ea typeface="+mn-lt"/>
              <a:sym typeface="+mn-ea"/>
            </a:rPr>
            <a:t>二次答辩是学校组织</a:t>
          </a:r>
          <a:endParaRPr lang="zh-CN" altLang="en-US" dirty="0">
            <a:solidFill>
              <a:schemeClr val="dk1"/>
            </a:solidFill>
            <a:ea typeface="+mn-lt"/>
            <a:sym typeface="+mn-ea"/>
          </a:endParaRPr>
        </a:p>
        <a:p>
          <a:pPr lvl="1">
            <a:lnSpc>
              <a:spcPct val="130000"/>
            </a:lnSpc>
            <a:spcBef>
              <a:spcPct val="0"/>
            </a:spcBef>
            <a:spcAft>
              <a:spcPct val="15000"/>
            </a:spcAft>
            <a:buChar char="•"/>
          </a:pPr>
          <a:r>
            <a:rPr lang="zh-CN" altLang="en-US" dirty="0">
              <a:solidFill>
                <a:schemeClr val="dk1"/>
              </a:solidFill>
              <a:ea typeface="+mn-lt"/>
              <a:sym typeface="+mn-ea"/>
            </a:rPr>
            <a:t>双盲原则，不同学院项目打乱，评委导师也来自不同学院（不公示学生和导师的学院）</a:t>
          </a:r>
          <a:endParaRPr lang="zh-CN" altLang="en-US" dirty="0">
            <a:solidFill>
              <a:schemeClr val="dk1"/>
            </a:solidFill>
            <a:ea typeface="+mn-lt"/>
            <a:sym typeface="+mn-ea"/>
          </a:endParaRPr>
        </a:p>
        <a:p>
          <a:pPr lvl="1">
            <a:lnSpc>
              <a:spcPct val="130000"/>
            </a:lnSpc>
            <a:spcBef>
              <a:spcPct val="0"/>
            </a:spcBef>
            <a:spcAft>
              <a:spcPct val="15000"/>
            </a:spcAft>
            <a:buChar char="•"/>
          </a:pPr>
          <a:r>
            <a:rPr lang="zh-CN" altLang="en-US" dirty="0">
              <a:solidFill>
                <a:schemeClr val="dk1"/>
              </a:solidFill>
              <a:ea typeface="+mn-lt"/>
              <a:sym typeface="+mn-ea"/>
            </a:rPr>
            <a:t>答辩流程和院答辩差不多，</a:t>
          </a:r>
          <a:r>
            <a:rPr lang="zh-CN" altLang="en-US" dirty="0">
              <a:solidFill>
                <a:schemeClr val="dk1"/>
              </a:solidFill>
              <a:ea typeface="+mn-lt"/>
              <a:sym typeface="+mn-ea"/>
            </a:rPr>
            <a:t>切记控制时间</a:t>
          </a:r>
          <a:endParaRPr lang="zh-CN" altLang="en-US" dirty="0">
            <a:solidFill>
              <a:schemeClr val="dk1"/>
            </a:solidFill>
            <a:ea typeface="+mn-lt"/>
            <a:sym typeface="+mn-ea"/>
          </a:endParaRPr>
        </a:p>
        <a:p>
          <a:pPr lvl="1">
            <a:lnSpc>
              <a:spcPct val="130000"/>
            </a:lnSpc>
            <a:spcBef>
              <a:spcPct val="0"/>
            </a:spcBef>
            <a:spcAft>
              <a:spcPct val="15000"/>
            </a:spcAft>
            <a:buChar char="•"/>
          </a:pPr>
          <a:r>
            <a:rPr lang="zh-CN" altLang="en-US" dirty="0">
              <a:solidFill>
                <a:schemeClr val="dk1"/>
              </a:solidFill>
              <a:ea typeface="+mn-lt"/>
              <a:sym typeface="+mn-ea"/>
            </a:rPr>
            <a:t>被推荐为国家级的项目到达这一步至少是市级项目</a:t>
          </a:r>
          <a:endParaRPr lang="zh-CN" altLang="en-US" dirty="0">
            <a:solidFill>
              <a:schemeClr val="dk1"/>
            </a:solidFill>
            <a:ea typeface="+mn-lt"/>
            <a:sym typeface="+mn-ea"/>
          </a:endParaRPr>
        </a:p>
        <a:p>
          <a:pPr lvl="1">
            <a:lnSpc>
              <a:spcPct val="130000"/>
            </a:lnSpc>
            <a:spcBef>
              <a:spcPct val="0"/>
            </a:spcBef>
            <a:spcAft>
              <a:spcPct val="15000"/>
            </a:spcAft>
            <a:buChar char="•"/>
          </a:pPr>
          <a:r>
            <a:rPr lang="zh-CN" altLang="en-US" dirty="0">
              <a:solidFill>
                <a:schemeClr val="dk1"/>
              </a:solidFill>
              <a:ea typeface="+mn-lt"/>
              <a:sym typeface="+mn-ea"/>
            </a:rPr>
            <a:t>被抽查到的市级项目也有降级的可能性，很少见，最好还是认真准备</a:t>
          </a:r>
          <a:endParaRPr lang="zh-CN" altLang="en-US" dirty="0">
            <a:solidFill>
              <a:schemeClr val="dk1"/>
            </a:solidFill>
            <a:ea typeface="+mn-lt"/>
          </a:endParaRPr>
        </a:p>
      </dsp:txBody>
      <dsp:txXfrm>
        <a:off x="0" y="773907"/>
        <a:ext cx="9979025" cy="456565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056495" cy="1754505"/>
        <a:chOff x="0" y="0"/>
        <a:chExt cx="10056495" cy="1754505"/>
      </a:xfrm>
    </dsp:grpSpPr>
    <dsp:sp modelId="{37E090C0-DDCE-4455-88AD-93B08ECE0F3A}">
      <dsp:nvSpPr>
        <dsp:cNvPr id="3" name="圆角矩形 2"/>
        <dsp:cNvSpPr/>
      </dsp:nvSpPr>
      <dsp:spPr bwMode="white">
        <a:xfrm>
          <a:off x="0" y="0"/>
          <a:ext cx="10056495" cy="631946"/>
        </a:xfrm>
        <a:prstGeom prst="roundRect">
          <a:avLst/>
        </a:prstGeom>
      </dsp:spPr>
      <dsp:style>
        <a:lnRef idx="2">
          <a:schemeClr val="lt1"/>
        </a:lnRef>
        <a:fillRef idx="1">
          <a:schemeClr val="accent1">
            <a:shade val="50000"/>
            <a:hueOff val="0"/>
            <a:satOff val="0"/>
            <a:lumOff val="0"/>
            <a:alpha val="100000"/>
          </a:schemeClr>
        </a:fillRef>
        <a:effectRef idx="0">
          <a:scrgbClr r="0" g="0" b="0"/>
        </a:effectRef>
        <a:fontRef idx="minor">
          <a:schemeClr val="lt1"/>
        </a:fontRef>
      </dsp:style>
      <dsp:txBody>
        <a:bodyPr vert="horz" wrap="square" lIns="91439" tIns="91439" rIns="91439" bIns="91439"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algn="l">
            <a:lnSpc>
              <a:spcPct val="100000"/>
            </a:lnSpc>
            <a:spcBef>
              <a:spcPct val="0"/>
            </a:spcBef>
            <a:spcAft>
              <a:spcPct val="35000"/>
            </a:spcAft>
          </a:pPr>
          <a:r>
            <a:rPr lang="zh-CN" sz="2400" b="1" i="0" u="none" baseline="0">
              <a:rtl val="0"/>
            </a:rPr>
            <a:t>慎 重 选 题</a:t>
          </a:r>
          <a:endParaRPr lang="zh-CN" altLang="en-US" sz="2400" b="1" i="0" u="none" baseline="0">
            <a:rtl val="0"/>
          </a:endParaRPr>
        </a:p>
      </dsp:txBody>
      <dsp:txXfrm>
        <a:off x="0" y="0"/>
        <a:ext cx="10056495" cy="631946"/>
      </dsp:txXfrm>
    </dsp:sp>
    <dsp:sp modelId="{C44F0E79-D414-4FB1-8B9F-93147ADD4DD6}">
      <dsp:nvSpPr>
        <dsp:cNvPr id="4" name="矩形 3"/>
        <dsp:cNvSpPr/>
      </dsp:nvSpPr>
      <dsp:spPr bwMode="white">
        <a:xfrm>
          <a:off x="0" y="631946"/>
          <a:ext cx="10056495" cy="1122559"/>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319293" tIns="20320" rIns="113792" bIns="20320" anchor="t"/>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marL="171450" lvl="1" indent="-171450">
            <a:lnSpc>
              <a:spcPct val="100000"/>
            </a:lnSpc>
            <a:spcBef>
              <a:spcPct val="0"/>
            </a:spcBef>
            <a:spcAft>
              <a:spcPct val="20000"/>
            </a:spcAft>
            <a:buChar char="•"/>
          </a:pPr>
          <a:r>
            <a:rPr lang="zh-CN" sz="1600" i="0" u="none" baseline="0">
              <a:solidFill>
                <a:schemeClr val="tx1"/>
              </a:solidFill>
              <a:rtl val="0"/>
            </a:rPr>
            <a:t>工程类：</a:t>
          </a:r>
          <a:endParaRPr altLang="en-US" sz="1600">
            <a:solidFill>
              <a:schemeClr val="tx1"/>
            </a:solidFill>
          </a:endParaRPr>
        </a:p>
        <a:p>
          <a:pPr marL="342900" lvl="2" indent="-171450">
            <a:lnSpc>
              <a:spcPct val="100000"/>
            </a:lnSpc>
            <a:spcBef>
              <a:spcPct val="0"/>
            </a:spcBef>
            <a:spcAft>
              <a:spcPct val="20000"/>
            </a:spcAft>
            <a:buChar char="•"/>
          </a:pPr>
          <a:r>
            <a:rPr lang="zh-CN" sz="1600" i="0" u="none" baseline="0">
              <a:solidFill>
                <a:schemeClr val="tx1"/>
              </a:solidFill>
              <a:rtl val="0"/>
            </a:rPr>
            <a:t>实物作品、软件作品等：成果容易评估（</a:t>
          </a:r>
          <a:r>
            <a:rPr lang="zh-CN" sz="1600" i="0" u="none" baseline="0">
              <a:solidFill>
                <a:schemeClr val="tx1"/>
              </a:solidFill>
              <a:rtl val="0"/>
            </a:rPr>
            <a:t>直观</a:t>
          </a:r>
          <a:r>
            <a:rPr lang="zh-CN" sz="1600" i="0" u="none" baseline="0">
              <a:solidFill>
                <a:schemeClr val="tx1"/>
              </a:solidFill>
              <a:rtl val="0"/>
            </a:rPr>
            <a:t>），参考资料相对多，实现难度相对低</a:t>
          </a:r>
          <a:endParaRPr altLang="en-US" sz="1600">
            <a:solidFill>
              <a:schemeClr val="tx1"/>
            </a:solidFill>
          </a:endParaRPr>
        </a:p>
        <a:p>
          <a:pPr marL="171450" lvl="1" indent="-171450">
            <a:lnSpc>
              <a:spcPct val="100000"/>
            </a:lnSpc>
            <a:spcBef>
              <a:spcPct val="0"/>
            </a:spcBef>
            <a:spcAft>
              <a:spcPct val="20000"/>
            </a:spcAft>
            <a:buChar char="•"/>
          </a:pPr>
          <a:r>
            <a:rPr lang="zh-CN" sz="1600" i="0" u="none" baseline="0">
              <a:solidFill>
                <a:schemeClr val="tx1"/>
              </a:solidFill>
              <a:rtl val="0"/>
            </a:rPr>
            <a:t>理论类：</a:t>
          </a:r>
          <a:endParaRPr altLang="en-US" sz="1600">
            <a:solidFill>
              <a:schemeClr val="tx1"/>
            </a:solidFill>
          </a:endParaRPr>
        </a:p>
        <a:p>
          <a:pPr marL="342900" lvl="2" indent="-171450">
            <a:lnSpc>
              <a:spcPct val="100000"/>
            </a:lnSpc>
            <a:spcBef>
              <a:spcPct val="0"/>
            </a:spcBef>
            <a:spcAft>
              <a:spcPct val="20000"/>
            </a:spcAft>
            <a:buChar char="•"/>
          </a:pPr>
          <a:r>
            <a:rPr lang="zh-CN" sz="1600" i="0" u="none" baseline="0">
              <a:solidFill>
                <a:schemeClr val="tx1"/>
              </a:solidFill>
              <a:rtl val="0"/>
            </a:rPr>
            <a:t>论文：成果不容易评估，创新要求相对高，</a:t>
          </a:r>
          <a:r>
            <a:rPr lang="zh-CN" sz="1600" i="0" u="none" baseline="0">
              <a:solidFill>
                <a:schemeClr val="tx1"/>
              </a:solidFill>
              <a:rtl val="0"/>
            </a:rPr>
            <a:t>保研含金量</a:t>
          </a:r>
          <a:r>
            <a:rPr lang="zh-CN" sz="1600" i="0" u="none" baseline="0">
              <a:solidFill>
                <a:schemeClr val="tx1"/>
              </a:solidFill>
              <a:rtl val="0"/>
            </a:rPr>
            <a:t>相对高</a:t>
          </a:r>
          <a:r>
            <a:rPr lang="zh-CN" sz="1600" b="1" i="0" u="none" baseline="0">
              <a:solidFill>
                <a:schemeClr val="tx1"/>
              </a:solidFill>
              <a:rtl val="0"/>
            </a:rPr>
            <a:t>（第一作者）</a:t>
          </a:r>
          <a:endParaRPr lang="zh-CN" altLang="en-US" sz="1600" b="1" i="0" u="none" baseline="0">
            <a:solidFill>
              <a:schemeClr val="tx1"/>
            </a:solidFill>
            <a:rtl val="0"/>
          </a:endParaRPr>
        </a:p>
      </dsp:txBody>
      <dsp:txXfrm>
        <a:off x="0" y="631946"/>
        <a:ext cx="10056495" cy="1122559"/>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926330" cy="1082675"/>
        <a:chOff x="0" y="0"/>
        <a:chExt cx="4926330" cy="1082675"/>
      </a:xfrm>
    </dsp:grpSpPr>
    <dsp:sp modelId="{37EC9676-AD58-4D22-BFB8-E10F06F7278A}">
      <dsp:nvSpPr>
        <dsp:cNvPr id="4" name="同侧圆角矩形 3"/>
        <dsp:cNvSpPr/>
      </dsp:nvSpPr>
      <dsp:spPr bwMode="white">
        <a:xfrm rot="5400000">
          <a:off x="2696183" y="-1255739"/>
          <a:ext cx="866140" cy="3594153"/>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1">
            <a:lnSpc>
              <a:spcPct val="100000"/>
            </a:lnSpc>
            <a:spcBef>
              <a:spcPct val="0"/>
            </a:spcBef>
            <a:spcAft>
              <a:spcPct val="15000"/>
            </a:spcAft>
            <a:buChar char="•"/>
          </a:pPr>
          <a:r>
            <a:rPr lang="zh-CN" b="1" i="0" u="none" baseline="0">
              <a:solidFill>
                <a:schemeClr val="dk1"/>
              </a:solidFill>
              <a:rtl val="0"/>
            </a:rPr>
            <a:t>需求</a:t>
          </a:r>
          <a:endParaRPr altLang="en-US">
            <a:solidFill>
              <a:schemeClr val="dk1"/>
            </a:solidFill>
          </a:endParaRPr>
        </a:p>
        <a:p>
          <a:pPr lvl="1">
            <a:lnSpc>
              <a:spcPct val="100000"/>
            </a:lnSpc>
            <a:spcBef>
              <a:spcPct val="0"/>
            </a:spcBef>
            <a:spcAft>
              <a:spcPct val="15000"/>
            </a:spcAft>
            <a:buChar char="•"/>
          </a:pPr>
          <a:r>
            <a:rPr lang="zh-CN" b="1" i="0" u="none" baseline="0">
              <a:solidFill>
                <a:schemeClr val="dk1"/>
              </a:solidFill>
              <a:rtl val="0"/>
            </a:rPr>
            <a:t>研究现状</a:t>
          </a:r>
          <a:endParaRPr altLang="en-US">
            <a:solidFill>
              <a:schemeClr val="dk1"/>
            </a:solidFill>
          </a:endParaRPr>
        </a:p>
      </dsp:txBody>
      <dsp:txXfrm rot="5400000">
        <a:off x="2696183" y="-1255739"/>
        <a:ext cx="866140" cy="3594153"/>
      </dsp:txXfrm>
    </dsp:sp>
    <dsp:sp modelId="{5F01A1F7-78DB-4AA4-8904-7C18ADBEFA58}">
      <dsp:nvSpPr>
        <dsp:cNvPr id="3" name="圆角矩形 2"/>
        <dsp:cNvSpPr/>
      </dsp:nvSpPr>
      <dsp:spPr bwMode="white">
        <a:xfrm>
          <a:off x="0" y="86679"/>
          <a:ext cx="1332177" cy="909317"/>
        </a:xfrm>
        <a:prstGeom prst="roundRect">
          <a:avLst/>
        </a:prstGeom>
      </dsp:spPr>
      <dsp:style>
        <a:lnRef idx="2">
          <a:schemeClr val="lt1"/>
        </a:lnRef>
        <a:fillRef idx="1">
          <a:schemeClr val="accent1"/>
        </a:fillRef>
        <a:effectRef idx="0">
          <a:scrgbClr r="0" g="0" b="0"/>
        </a:effectRef>
        <a:fontRef idx="minor">
          <a:schemeClr val="lt1"/>
        </a:fontRef>
      </dsp:style>
      <dsp:txBody>
        <a:bodyPr lIns="87630" tIns="43815" rIns="87630" bIns="4381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b="1" i="0" u="none" baseline="0">
              <a:rtl val="0"/>
            </a:rPr>
            <a:t>选题背景</a:t>
          </a:r>
          <a:endParaRPr altLang="en-US"/>
        </a:p>
      </dsp:txBody>
      <dsp:txXfrm>
        <a:off x="0" y="86679"/>
        <a:ext cx="1332177" cy="909317"/>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013200" cy="1014730"/>
        <a:chOff x="0" y="0"/>
        <a:chExt cx="4013200" cy="1014730"/>
      </a:xfrm>
    </dsp:grpSpPr>
    <dsp:sp modelId="{067CC05E-A617-4956-B3CB-BEE3B659B57E}">
      <dsp:nvSpPr>
        <dsp:cNvPr id="4" name="同侧圆角矩形 3"/>
        <dsp:cNvSpPr/>
      </dsp:nvSpPr>
      <dsp:spPr bwMode="white">
        <a:xfrm rot="5400000">
          <a:off x="2323084" y="-776859"/>
          <a:ext cx="811784" cy="2568448"/>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2390" tIns="36195" rIns="72390" bIns="36195" anchor="ctr"/>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pPr lvl="1">
            <a:lnSpc>
              <a:spcPct val="100000"/>
            </a:lnSpc>
            <a:spcBef>
              <a:spcPct val="0"/>
            </a:spcBef>
            <a:spcAft>
              <a:spcPct val="15000"/>
            </a:spcAft>
            <a:buChar char="•"/>
          </a:pPr>
          <a:r>
            <a:rPr lang="zh-CN" b="1" i="0" u="none" baseline="0">
              <a:solidFill>
                <a:schemeClr val="dk1"/>
              </a:solidFill>
              <a:rtl val="0"/>
            </a:rPr>
            <a:t>饼够大</a:t>
          </a:r>
          <a:endParaRPr altLang="en-US">
            <a:solidFill>
              <a:schemeClr val="dk1"/>
            </a:solidFill>
          </a:endParaRPr>
        </a:p>
        <a:p>
          <a:pPr lvl="1">
            <a:lnSpc>
              <a:spcPct val="100000"/>
            </a:lnSpc>
            <a:spcBef>
              <a:spcPct val="0"/>
            </a:spcBef>
            <a:spcAft>
              <a:spcPct val="15000"/>
            </a:spcAft>
            <a:buChar char="•"/>
          </a:pPr>
          <a:r>
            <a:rPr lang="zh-CN" b="1" i="0" u="none" baseline="0">
              <a:solidFill>
                <a:schemeClr val="dk1"/>
              </a:solidFill>
              <a:rtl val="0"/>
            </a:rPr>
            <a:t>不一定最后都要实现</a:t>
          </a:r>
          <a:endParaRPr altLang="en-US">
            <a:solidFill>
              <a:schemeClr val="dk1"/>
            </a:solidFill>
          </a:endParaRPr>
        </a:p>
      </dsp:txBody>
      <dsp:txXfrm rot="5400000">
        <a:off x="2323084" y="-776859"/>
        <a:ext cx="811784" cy="2568448"/>
      </dsp:txXfrm>
    </dsp:sp>
    <dsp:sp modelId="{F28F15EB-7AF7-417F-B7CA-BBEC694D0607}">
      <dsp:nvSpPr>
        <dsp:cNvPr id="3" name="圆角矩形 2"/>
        <dsp:cNvSpPr/>
      </dsp:nvSpPr>
      <dsp:spPr bwMode="white">
        <a:xfrm>
          <a:off x="0" y="0"/>
          <a:ext cx="1444752" cy="1014730"/>
        </a:xfrm>
        <a:prstGeom prst="roundRect">
          <a:avLst/>
        </a:prstGeom>
      </dsp:spPr>
      <dsp:style>
        <a:lnRef idx="2">
          <a:schemeClr val="lt1"/>
        </a:lnRef>
        <a:fillRef idx="1">
          <a:schemeClr val="accent1"/>
        </a:fillRef>
        <a:effectRef idx="0">
          <a:scrgbClr r="0" g="0" b="0"/>
        </a:effectRef>
        <a:fontRef idx="minor">
          <a:schemeClr val="lt1"/>
        </a:fontRef>
      </dsp:style>
      <dsp:txBody>
        <a:bodyPr lIns="83820" tIns="41910" rIns="83820" bIns="4191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b="1" i="0" u="none" baseline="0">
              <a:rtl val="0"/>
            </a:rPr>
            <a:t>预期成果（画饼）</a:t>
          </a:r>
          <a:endParaRPr altLang="en-US"/>
        </a:p>
      </dsp:txBody>
      <dsp:txXfrm>
        <a:off x="0" y="0"/>
        <a:ext cx="1444752" cy="1014730"/>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926330" cy="1082675"/>
        <a:chOff x="0" y="0"/>
        <a:chExt cx="4926330" cy="1082675"/>
      </a:xfrm>
    </dsp:grpSpPr>
    <dsp:sp modelId="{37EC9676-AD58-4D22-BFB8-E10F06F7278A}">
      <dsp:nvSpPr>
        <dsp:cNvPr id="4" name="同侧圆角矩形 3"/>
        <dsp:cNvSpPr/>
      </dsp:nvSpPr>
      <dsp:spPr bwMode="white">
        <a:xfrm rot="5400000">
          <a:off x="2696183" y="-1255739"/>
          <a:ext cx="866140" cy="3594153"/>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1">
            <a:lnSpc>
              <a:spcPct val="100000"/>
            </a:lnSpc>
            <a:spcBef>
              <a:spcPct val="0"/>
            </a:spcBef>
            <a:spcAft>
              <a:spcPct val="15000"/>
            </a:spcAft>
            <a:buChar char="•"/>
          </a:pPr>
          <a:r>
            <a:rPr lang="zh-CN" b="1" i="0" u="none" baseline="0">
              <a:solidFill>
                <a:schemeClr val="dk1"/>
              </a:solidFill>
              <a:rtl val="0"/>
            </a:rPr>
            <a:t>需求</a:t>
          </a:r>
          <a:endParaRPr altLang="en-US">
            <a:solidFill>
              <a:schemeClr val="dk1"/>
            </a:solidFill>
          </a:endParaRPr>
        </a:p>
        <a:p>
          <a:pPr lvl="1">
            <a:lnSpc>
              <a:spcPct val="100000"/>
            </a:lnSpc>
            <a:spcBef>
              <a:spcPct val="0"/>
            </a:spcBef>
            <a:spcAft>
              <a:spcPct val="15000"/>
            </a:spcAft>
            <a:buChar char="•"/>
          </a:pPr>
          <a:r>
            <a:rPr lang="zh-CN" b="1" i="0" u="none" baseline="0">
              <a:solidFill>
                <a:schemeClr val="dk1"/>
              </a:solidFill>
              <a:rtl val="0"/>
            </a:rPr>
            <a:t>研究现状</a:t>
          </a:r>
          <a:endParaRPr altLang="en-US">
            <a:solidFill>
              <a:schemeClr val="dk1"/>
            </a:solidFill>
          </a:endParaRPr>
        </a:p>
      </dsp:txBody>
      <dsp:txXfrm rot="5400000">
        <a:off x="2696183" y="-1255739"/>
        <a:ext cx="866140" cy="3594153"/>
      </dsp:txXfrm>
    </dsp:sp>
    <dsp:sp modelId="{5F01A1F7-78DB-4AA4-8904-7C18ADBEFA58}">
      <dsp:nvSpPr>
        <dsp:cNvPr id="3" name="圆角矩形 2"/>
        <dsp:cNvSpPr/>
      </dsp:nvSpPr>
      <dsp:spPr bwMode="white">
        <a:xfrm>
          <a:off x="0" y="86679"/>
          <a:ext cx="1332177" cy="909317"/>
        </a:xfrm>
        <a:prstGeom prst="roundRect">
          <a:avLst/>
        </a:prstGeom>
      </dsp:spPr>
      <dsp:style>
        <a:lnRef idx="2">
          <a:schemeClr val="lt1"/>
        </a:lnRef>
        <a:fillRef idx="1">
          <a:schemeClr val="accent1"/>
        </a:fillRef>
        <a:effectRef idx="0">
          <a:scrgbClr r="0" g="0" b="0"/>
        </a:effectRef>
        <a:fontRef idx="minor">
          <a:schemeClr val="lt1"/>
        </a:fontRef>
      </dsp:style>
      <dsp:txBody>
        <a:bodyPr lIns="87630" tIns="43815" rIns="87630" bIns="4381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b="1" i="0" u="none" baseline="0">
              <a:rtl val="0"/>
            </a:rPr>
            <a:t>选题背景</a:t>
          </a:r>
          <a:endParaRPr altLang="en-US"/>
        </a:p>
      </dsp:txBody>
      <dsp:txXfrm>
        <a:off x="0" y="86679"/>
        <a:ext cx="1332177" cy="909317"/>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926330" cy="1082675"/>
        <a:chOff x="0" y="0"/>
        <a:chExt cx="4926330" cy="1082675"/>
      </a:xfrm>
    </dsp:grpSpPr>
    <dsp:sp modelId="{37EC9676-AD58-4D22-BFB8-E10F06F7278A}">
      <dsp:nvSpPr>
        <dsp:cNvPr id="4" name="同侧圆角矩形 3"/>
        <dsp:cNvSpPr/>
      </dsp:nvSpPr>
      <dsp:spPr bwMode="white">
        <a:xfrm rot="5400000">
          <a:off x="2696183" y="-1255739"/>
          <a:ext cx="866140" cy="3594153"/>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lIns="76200" tIns="38100" rIns="76200" bIns="38100" anchor="ctr"/>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1">
            <a:lnSpc>
              <a:spcPct val="100000"/>
            </a:lnSpc>
            <a:spcBef>
              <a:spcPct val="0"/>
            </a:spcBef>
            <a:spcAft>
              <a:spcPct val="15000"/>
            </a:spcAft>
            <a:buChar char="•"/>
          </a:pPr>
          <a:r>
            <a:rPr lang="zh-CN" b="1" i="0" u="none" baseline="0">
              <a:solidFill>
                <a:schemeClr val="dk1"/>
              </a:solidFill>
              <a:rtl val="0"/>
            </a:rPr>
            <a:t>需求</a:t>
          </a:r>
          <a:endParaRPr altLang="en-US">
            <a:solidFill>
              <a:schemeClr val="dk1"/>
            </a:solidFill>
          </a:endParaRPr>
        </a:p>
        <a:p>
          <a:pPr lvl="1">
            <a:lnSpc>
              <a:spcPct val="100000"/>
            </a:lnSpc>
            <a:spcBef>
              <a:spcPct val="0"/>
            </a:spcBef>
            <a:spcAft>
              <a:spcPct val="15000"/>
            </a:spcAft>
            <a:buChar char="•"/>
          </a:pPr>
          <a:r>
            <a:rPr lang="zh-CN" b="1" i="0" u="none" baseline="0">
              <a:solidFill>
                <a:schemeClr val="dk1"/>
              </a:solidFill>
              <a:rtl val="0"/>
            </a:rPr>
            <a:t>研究现状</a:t>
          </a:r>
          <a:endParaRPr altLang="en-US">
            <a:solidFill>
              <a:schemeClr val="dk1"/>
            </a:solidFill>
          </a:endParaRPr>
        </a:p>
      </dsp:txBody>
      <dsp:txXfrm rot="5400000">
        <a:off x="2696183" y="-1255739"/>
        <a:ext cx="866140" cy="3594153"/>
      </dsp:txXfrm>
    </dsp:sp>
    <dsp:sp modelId="{5F01A1F7-78DB-4AA4-8904-7C18ADBEFA58}">
      <dsp:nvSpPr>
        <dsp:cNvPr id="3" name="圆角矩形 2"/>
        <dsp:cNvSpPr/>
      </dsp:nvSpPr>
      <dsp:spPr bwMode="white">
        <a:xfrm>
          <a:off x="0" y="86679"/>
          <a:ext cx="1332177" cy="909317"/>
        </a:xfrm>
        <a:prstGeom prst="roundRect">
          <a:avLst/>
        </a:prstGeom>
      </dsp:spPr>
      <dsp:style>
        <a:lnRef idx="2">
          <a:schemeClr val="lt1"/>
        </a:lnRef>
        <a:fillRef idx="1">
          <a:schemeClr val="accent1"/>
        </a:fillRef>
        <a:effectRef idx="0">
          <a:scrgbClr r="0" g="0" b="0"/>
        </a:effectRef>
        <a:fontRef idx="minor">
          <a:schemeClr val="lt1"/>
        </a:fontRef>
      </dsp:style>
      <dsp:txBody>
        <a:bodyPr lIns="87630" tIns="43815" rIns="87630" bIns="4381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b="1" i="0" u="none" baseline="0">
              <a:rtl val="0"/>
            </a:rPr>
            <a:t>选题背景</a:t>
          </a:r>
          <a:endParaRPr altLang="en-US"/>
        </a:p>
      </dsp:txBody>
      <dsp:txXfrm>
        <a:off x="0" y="86679"/>
        <a:ext cx="1332177" cy="909317"/>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984750" cy="708025"/>
        <a:chOff x="0" y="0"/>
        <a:chExt cx="4984750" cy="708025"/>
      </a:xfrm>
    </dsp:grpSpPr>
    <dsp:sp modelId="{5E00604A-56C8-4EBD-A05B-CB6BAFB07480}">
      <dsp:nvSpPr>
        <dsp:cNvPr id="3" name="矩形 2"/>
        <dsp:cNvSpPr/>
      </dsp:nvSpPr>
      <dsp:spPr bwMode="white">
        <a:xfrm>
          <a:off x="69133" y="54"/>
          <a:ext cx="4848985" cy="707917"/>
        </a:xfrm>
        <a:prstGeom prst="rect">
          <a:avLst/>
        </a:prstGeom>
      </dsp:spPr>
      <dsp:style>
        <a:lnRef idx="2">
          <a:schemeClr val="lt1"/>
        </a:lnRef>
        <a:fillRef idx="1">
          <a:schemeClr val="accent1">
            <a:shade val="50000"/>
            <a:hueOff val="0"/>
            <a:satOff val="0"/>
            <a:lumOff val="0"/>
            <a:alpha val="100000"/>
          </a:schemeClr>
        </a:fillRef>
        <a:effectRef idx="0">
          <a:scrgbClr r="0" g="0" b="0"/>
        </a:effectRef>
        <a:fontRef idx="minor">
          <a:schemeClr val="lt1"/>
        </a:fontRef>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b="1" i="0" u="none" baseline="0">
              <a:rtl val="0"/>
            </a:rPr>
            <a:t>开题答辩重要性相对较低，主要是完成题目的选择，选题决定项目的上限</a:t>
          </a:r>
          <a:endParaRPr altLang="en-US"/>
        </a:p>
      </dsp:txBody>
      <dsp:txXfrm>
        <a:off x="69133" y="54"/>
        <a:ext cx="4848985" cy="707917"/>
      </dsp:txXfrm>
    </dsp:sp>
  </dsp:spTree>
</dsp:drawing>
</file>

<file path=ppt/diagrams/drawing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984750" cy="708025"/>
        <a:chOff x="0" y="0"/>
        <a:chExt cx="4984750" cy="708025"/>
      </a:xfrm>
    </dsp:grpSpPr>
    <dsp:sp modelId="{B58490D9-E68C-438B-ACC1-F203453D740D}">
      <dsp:nvSpPr>
        <dsp:cNvPr id="3" name="矩形 2"/>
        <dsp:cNvSpPr/>
      </dsp:nvSpPr>
      <dsp:spPr bwMode="white">
        <a:xfrm>
          <a:off x="69133" y="54"/>
          <a:ext cx="4848985" cy="707917"/>
        </a:xfrm>
        <a:prstGeom prst="rect">
          <a:avLst/>
        </a:prstGeom>
      </dsp:spPr>
      <dsp:style>
        <a:lnRef idx="2">
          <a:schemeClr val="lt1"/>
        </a:lnRef>
        <a:fillRef idx="1">
          <a:schemeClr val="accent1">
            <a:shade val="50000"/>
            <a:hueOff val="0"/>
            <a:satOff val="0"/>
            <a:lumOff val="0"/>
            <a:alpha val="100000"/>
          </a:schemeClr>
        </a:fillRef>
        <a:effectRef idx="0">
          <a:scrgbClr r="0" g="0" b="0"/>
        </a:effectRef>
        <a:fontRef idx="minor">
          <a:schemeClr val="lt1"/>
        </a:fontRef>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b="1" i="0" u="none" baseline="0">
              <a:rtl val="0"/>
            </a:rPr>
            <a:t>选题最好能够与小组成员所拥有的专业知识契合（不局限于课堂知识）</a:t>
          </a:r>
          <a:endParaRPr altLang="en-US"/>
        </a:p>
      </dsp:txBody>
      <dsp:txXfrm>
        <a:off x="69133" y="54"/>
        <a:ext cx="4848985" cy="707917"/>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rSet csTypeId="urn:microsoft.com/office/officeart/2005/8/colors/accent6_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rSet csTypeId="urn:microsoft.com/office/officeart/2005/8/colors/accent6_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rSet csTypeId="urn:microsoft.com/office/officeart/2005/8/colors/accent6_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rSet csTypeId="urn:microsoft.com/office/officeart/2005/8/colors/accent6_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8B725A-BFDD-44D0-A8D3-61766B07B7F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BCC932-0C1F-4C94-8B9A-3944ABBB4E3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BCC932-0C1F-4C94-8B9A-3944ABBB4E3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BCC932-0C1F-4C94-8B9A-3944ABBB4E3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BCC932-0C1F-4C94-8B9A-3944ABBB4E3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BCC932-0C1F-4C94-8B9A-3944ABBB4E3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BCC932-0C1F-4C94-8B9A-3944ABBB4E3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BCC932-0C1F-4C94-8B9A-3944ABBB4E3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BCC932-0C1F-4C94-8B9A-3944ABBB4E3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BCC932-0C1F-4C94-8B9A-3944ABBB4E3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BCC932-0C1F-4C94-8B9A-3944ABBB4E3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BCC932-0C1F-4C94-8B9A-3944ABBB4E3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BCC932-0C1F-4C94-8B9A-3944ABBB4E3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BCC932-0C1F-4C94-8B9A-3944ABBB4E3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BCC932-0C1F-4C94-8B9A-3944ABBB4E3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8AF6F278-ABF0-48CA-ADF0-1D43CCA8A18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6799FB-52B8-4698-BECF-01ADD9E846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AF6F278-ABF0-48CA-ADF0-1D43CCA8A18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6799FB-52B8-4698-BECF-01ADD9E846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AF6F278-ABF0-48CA-ADF0-1D43CCA8A18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6799FB-52B8-4698-BECF-01ADD9E846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AF6F278-ABF0-48CA-ADF0-1D43CCA8A18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6799FB-52B8-4698-BECF-01ADD9E846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8AF6F278-ABF0-48CA-ADF0-1D43CCA8A18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6799FB-52B8-4698-BECF-01ADD9E846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AF6F278-ABF0-48CA-ADF0-1D43CCA8A18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6799FB-52B8-4698-BECF-01ADD9E846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AF6F278-ABF0-48CA-ADF0-1D43CCA8A18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46799FB-52B8-4698-BECF-01ADD9E846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AF6F278-ABF0-48CA-ADF0-1D43CCA8A18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46799FB-52B8-4698-BECF-01ADD9E846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AF6F278-ABF0-48CA-ADF0-1D43CCA8A18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46799FB-52B8-4698-BECF-01ADD9E846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AF6F278-ABF0-48CA-ADF0-1D43CCA8A18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6799FB-52B8-4698-BECF-01ADD9E846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AF6F278-ABF0-48CA-ADF0-1D43CCA8A18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6799FB-52B8-4698-BECF-01ADD9E846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F6F278-ABF0-48CA-ADF0-1D43CCA8A18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6799FB-52B8-4698-BECF-01ADD9E846B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0" advTm="3000"/>
    </mc:Choice>
    <mc:Fallback>
      <p:transition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diagramQuickStyle" Target="../diagrams/quickStyle23.xml"/><Relationship Id="rId8" Type="http://schemas.openxmlformats.org/officeDocument/2006/relationships/diagramLayout" Target="../diagrams/layout23.xml"/><Relationship Id="rId7" Type="http://schemas.openxmlformats.org/officeDocument/2006/relationships/diagramData" Target="../diagrams/data23.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 Id="rId3" Type="http://schemas.openxmlformats.org/officeDocument/2006/relationships/diagramLayout" Target="../diagrams/layout22.xml"/><Relationship Id="rId2" Type="http://schemas.openxmlformats.org/officeDocument/2006/relationships/diagramData" Target="../diagrams/data22.xml"/><Relationship Id="rId18" Type="http://schemas.openxmlformats.org/officeDocument/2006/relationships/notesSlide" Target="../notesSlides/notesSlide10.xml"/><Relationship Id="rId17" Type="http://schemas.openxmlformats.org/officeDocument/2006/relationships/slideLayout" Target="../slideLayouts/slideLayout2.xml"/><Relationship Id="rId16" Type="http://schemas.microsoft.com/office/2007/relationships/diagramDrawing" Target="../diagrams/drawing24.xml"/><Relationship Id="rId15" Type="http://schemas.openxmlformats.org/officeDocument/2006/relationships/diagramColors" Target="../diagrams/colors24.xml"/><Relationship Id="rId14" Type="http://schemas.openxmlformats.org/officeDocument/2006/relationships/diagramQuickStyle" Target="../diagrams/quickStyle24.xml"/><Relationship Id="rId13" Type="http://schemas.openxmlformats.org/officeDocument/2006/relationships/diagramLayout" Target="../diagrams/layout24.xml"/><Relationship Id="rId12" Type="http://schemas.openxmlformats.org/officeDocument/2006/relationships/diagramData" Target="../diagrams/data24.xml"/><Relationship Id="rId11" Type="http://schemas.microsoft.com/office/2007/relationships/diagramDrawing" Target="../diagrams/drawing23.xml"/><Relationship Id="rId10" Type="http://schemas.openxmlformats.org/officeDocument/2006/relationships/diagramColors" Target="../diagrams/colors23.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tags" Target="../tags/tag1.xml"/><Relationship Id="rId8" Type="http://schemas.openxmlformats.org/officeDocument/2006/relationships/image" Target="../media/image13.png"/><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1" Type="http://schemas.openxmlformats.org/officeDocument/2006/relationships/notesSlide" Target="../notesSlides/notesSlide11.xml"/><Relationship Id="rId10" Type="http://schemas.openxmlformats.org/officeDocument/2006/relationships/slideLayout" Target="../slideLayouts/slideLayout7.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2.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2.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image" Target="../media/image2.png"/><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diagramQuickStyle" Target="../diagrams/quickStyle2.xml"/><Relationship Id="rId8" Type="http://schemas.openxmlformats.org/officeDocument/2006/relationships/diagramLayout" Target="../diagrams/layout2.xml"/><Relationship Id="rId7" Type="http://schemas.openxmlformats.org/officeDocument/2006/relationships/diagramData" Target="../diagrams/data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8" Type="http://schemas.openxmlformats.org/officeDocument/2006/relationships/notesSlide" Target="../notesSlides/notesSlide5.xml"/><Relationship Id="rId17" Type="http://schemas.openxmlformats.org/officeDocument/2006/relationships/slideLayout" Target="../slideLayouts/slideLayout2.xml"/><Relationship Id="rId16" Type="http://schemas.microsoft.com/office/2007/relationships/diagramDrawing" Target="../diagrams/drawing3.xml"/><Relationship Id="rId15" Type="http://schemas.openxmlformats.org/officeDocument/2006/relationships/diagramColors" Target="../diagrams/colors3.xml"/><Relationship Id="rId14" Type="http://schemas.openxmlformats.org/officeDocument/2006/relationships/diagramQuickStyle" Target="../diagrams/quickStyle3.xml"/><Relationship Id="rId13" Type="http://schemas.openxmlformats.org/officeDocument/2006/relationships/diagramLayout" Target="../diagrams/layout3.xml"/><Relationship Id="rId12" Type="http://schemas.openxmlformats.org/officeDocument/2006/relationships/diagramData" Target="../diagrams/data3.xml"/><Relationship Id="rId11" Type="http://schemas.microsoft.com/office/2007/relationships/diagramDrawing" Target="../diagrams/drawing2.xml"/><Relationship Id="rId10" Type="http://schemas.openxmlformats.org/officeDocument/2006/relationships/diagramColors" Target="../diagrams/colors2.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diagramQuickStyle" Target="../diagrams/quickStyle5.xml"/><Relationship Id="rId8" Type="http://schemas.openxmlformats.org/officeDocument/2006/relationships/diagramLayout" Target="../diagrams/layout5.xml"/><Relationship Id="rId7" Type="http://schemas.openxmlformats.org/officeDocument/2006/relationships/diagramData" Target="../diagrams/data5.xml"/><Relationship Id="rId6" Type="http://schemas.microsoft.com/office/2007/relationships/diagramDrawing" Target="../diagrams/drawing4.xml"/><Relationship Id="rId5" Type="http://schemas.openxmlformats.org/officeDocument/2006/relationships/diagramColors" Target="../diagrams/colors4.xml"/><Relationship Id="rId43" Type="http://schemas.openxmlformats.org/officeDocument/2006/relationships/notesSlide" Target="../notesSlides/notesSlide6.xml"/><Relationship Id="rId42" Type="http://schemas.openxmlformats.org/officeDocument/2006/relationships/slideLayout" Target="../slideLayouts/slideLayout2.xml"/><Relationship Id="rId41" Type="http://schemas.microsoft.com/office/2007/relationships/diagramDrawing" Target="../diagrams/drawing11.xml"/><Relationship Id="rId40" Type="http://schemas.openxmlformats.org/officeDocument/2006/relationships/diagramColors" Target="../diagrams/colors11.xml"/><Relationship Id="rId4" Type="http://schemas.openxmlformats.org/officeDocument/2006/relationships/diagramQuickStyle" Target="../diagrams/quickStyle4.xml"/><Relationship Id="rId39" Type="http://schemas.openxmlformats.org/officeDocument/2006/relationships/diagramQuickStyle" Target="../diagrams/quickStyle11.xml"/><Relationship Id="rId38" Type="http://schemas.openxmlformats.org/officeDocument/2006/relationships/diagramLayout" Target="../diagrams/layout11.xml"/><Relationship Id="rId37" Type="http://schemas.openxmlformats.org/officeDocument/2006/relationships/diagramData" Target="../diagrams/data11.xml"/><Relationship Id="rId36" Type="http://schemas.microsoft.com/office/2007/relationships/diagramDrawing" Target="../diagrams/drawing10.xml"/><Relationship Id="rId35" Type="http://schemas.openxmlformats.org/officeDocument/2006/relationships/diagramColors" Target="../diagrams/colors10.xml"/><Relationship Id="rId34" Type="http://schemas.openxmlformats.org/officeDocument/2006/relationships/diagramQuickStyle" Target="../diagrams/quickStyle10.xml"/><Relationship Id="rId33" Type="http://schemas.openxmlformats.org/officeDocument/2006/relationships/diagramLayout" Target="../diagrams/layout10.xml"/><Relationship Id="rId32" Type="http://schemas.openxmlformats.org/officeDocument/2006/relationships/diagramData" Target="../diagrams/data10.xml"/><Relationship Id="rId31" Type="http://schemas.microsoft.com/office/2007/relationships/diagramDrawing" Target="../diagrams/drawing9.xml"/><Relationship Id="rId30" Type="http://schemas.openxmlformats.org/officeDocument/2006/relationships/diagramColors" Target="../diagrams/colors9.xml"/><Relationship Id="rId3" Type="http://schemas.openxmlformats.org/officeDocument/2006/relationships/diagramLayout" Target="../diagrams/layout4.xml"/><Relationship Id="rId29" Type="http://schemas.openxmlformats.org/officeDocument/2006/relationships/diagramQuickStyle" Target="../diagrams/quickStyle9.xml"/><Relationship Id="rId28" Type="http://schemas.openxmlformats.org/officeDocument/2006/relationships/diagramLayout" Target="../diagrams/layout9.xml"/><Relationship Id="rId27" Type="http://schemas.openxmlformats.org/officeDocument/2006/relationships/diagramData" Target="../diagrams/data9.xml"/><Relationship Id="rId26" Type="http://schemas.microsoft.com/office/2007/relationships/diagramDrawing" Target="../diagrams/drawing8.xml"/><Relationship Id="rId25" Type="http://schemas.openxmlformats.org/officeDocument/2006/relationships/diagramColors" Target="../diagrams/colors8.xml"/><Relationship Id="rId24" Type="http://schemas.openxmlformats.org/officeDocument/2006/relationships/diagramQuickStyle" Target="../diagrams/quickStyle8.xml"/><Relationship Id="rId23" Type="http://schemas.openxmlformats.org/officeDocument/2006/relationships/diagramLayout" Target="../diagrams/layout8.xml"/><Relationship Id="rId22" Type="http://schemas.openxmlformats.org/officeDocument/2006/relationships/diagramData" Target="../diagrams/data8.xml"/><Relationship Id="rId21" Type="http://schemas.microsoft.com/office/2007/relationships/diagramDrawing" Target="../diagrams/drawing7.xml"/><Relationship Id="rId20" Type="http://schemas.openxmlformats.org/officeDocument/2006/relationships/diagramColors" Target="../diagrams/colors7.xml"/><Relationship Id="rId2" Type="http://schemas.openxmlformats.org/officeDocument/2006/relationships/diagramData" Target="../diagrams/data4.xml"/><Relationship Id="rId19" Type="http://schemas.openxmlformats.org/officeDocument/2006/relationships/diagramQuickStyle" Target="../diagrams/quickStyle7.xml"/><Relationship Id="rId18" Type="http://schemas.openxmlformats.org/officeDocument/2006/relationships/diagramLayout" Target="../diagrams/layout7.xml"/><Relationship Id="rId17" Type="http://schemas.openxmlformats.org/officeDocument/2006/relationships/diagramData" Target="../diagrams/data7.xml"/><Relationship Id="rId16" Type="http://schemas.microsoft.com/office/2007/relationships/diagramDrawing" Target="../diagrams/drawing6.xml"/><Relationship Id="rId15" Type="http://schemas.openxmlformats.org/officeDocument/2006/relationships/diagramColors" Target="../diagrams/colors6.xml"/><Relationship Id="rId14" Type="http://schemas.openxmlformats.org/officeDocument/2006/relationships/diagramQuickStyle" Target="../diagrams/quickStyle6.xml"/><Relationship Id="rId13" Type="http://schemas.openxmlformats.org/officeDocument/2006/relationships/diagramLayout" Target="../diagrams/layout6.xml"/><Relationship Id="rId12" Type="http://schemas.openxmlformats.org/officeDocument/2006/relationships/diagramData" Target="../diagrams/data6.xml"/><Relationship Id="rId11" Type="http://schemas.microsoft.com/office/2007/relationships/diagramDrawing" Target="../diagrams/drawing5.xml"/><Relationship Id="rId10" Type="http://schemas.openxmlformats.org/officeDocument/2006/relationships/diagramColors" Target="../diagrams/colors5.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9" Type="http://schemas.openxmlformats.org/officeDocument/2006/relationships/diagramQuickStyle" Target="../diagrams/quickStyle13.xml"/><Relationship Id="rId8" Type="http://schemas.openxmlformats.org/officeDocument/2006/relationships/diagramLayout" Target="../diagrams/layout13.xml"/><Relationship Id="rId7" Type="http://schemas.openxmlformats.org/officeDocument/2006/relationships/diagramData" Target="../diagrams/data13.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 Id="rId3" Type="http://schemas.openxmlformats.org/officeDocument/2006/relationships/diagramLayout" Target="../diagrams/layout12.xml"/><Relationship Id="rId23" Type="http://schemas.openxmlformats.org/officeDocument/2006/relationships/notesSlide" Target="../notesSlides/notesSlide7.xml"/><Relationship Id="rId22" Type="http://schemas.openxmlformats.org/officeDocument/2006/relationships/slideLayout" Target="../slideLayouts/slideLayout2.xml"/><Relationship Id="rId21" Type="http://schemas.microsoft.com/office/2007/relationships/diagramDrawing" Target="../diagrams/drawing15.xml"/><Relationship Id="rId20" Type="http://schemas.openxmlformats.org/officeDocument/2006/relationships/diagramColors" Target="../diagrams/colors15.xml"/><Relationship Id="rId2" Type="http://schemas.openxmlformats.org/officeDocument/2006/relationships/diagramData" Target="../diagrams/data12.xml"/><Relationship Id="rId19" Type="http://schemas.openxmlformats.org/officeDocument/2006/relationships/diagramQuickStyle" Target="../diagrams/quickStyle15.xml"/><Relationship Id="rId18" Type="http://schemas.openxmlformats.org/officeDocument/2006/relationships/diagramLayout" Target="../diagrams/layout15.xml"/><Relationship Id="rId17" Type="http://schemas.openxmlformats.org/officeDocument/2006/relationships/diagramData" Target="../diagrams/data15.xml"/><Relationship Id="rId16" Type="http://schemas.microsoft.com/office/2007/relationships/diagramDrawing" Target="../diagrams/drawing14.xml"/><Relationship Id="rId15" Type="http://schemas.openxmlformats.org/officeDocument/2006/relationships/diagramColors" Target="../diagrams/colors14.xml"/><Relationship Id="rId14" Type="http://schemas.openxmlformats.org/officeDocument/2006/relationships/diagramQuickStyle" Target="../diagrams/quickStyle14.xml"/><Relationship Id="rId13" Type="http://schemas.openxmlformats.org/officeDocument/2006/relationships/diagramLayout" Target="../diagrams/layout14.xml"/><Relationship Id="rId12" Type="http://schemas.openxmlformats.org/officeDocument/2006/relationships/diagramData" Target="../diagrams/data14.xml"/><Relationship Id="rId11" Type="http://schemas.microsoft.com/office/2007/relationships/diagramDrawing" Target="../diagrams/drawing13.xml"/><Relationship Id="rId10" Type="http://schemas.openxmlformats.org/officeDocument/2006/relationships/diagramColors" Target="../diagrams/colors13.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9" Type="http://schemas.openxmlformats.org/officeDocument/2006/relationships/diagramQuickStyle" Target="../diagrams/quickStyle17.xml"/><Relationship Id="rId8" Type="http://schemas.openxmlformats.org/officeDocument/2006/relationships/diagramLayout" Target="../diagrams/layout17.xml"/><Relationship Id="rId7" Type="http://schemas.openxmlformats.org/officeDocument/2006/relationships/diagramData" Target="../diagrams/data17.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 Id="rId3" Type="http://schemas.openxmlformats.org/officeDocument/2006/relationships/diagramLayout" Target="../diagrams/layout16.xml"/><Relationship Id="rId2" Type="http://schemas.openxmlformats.org/officeDocument/2006/relationships/diagramData" Target="../diagrams/data16.xml"/><Relationship Id="rId18" Type="http://schemas.openxmlformats.org/officeDocument/2006/relationships/notesSlide" Target="../notesSlides/notesSlide8.xml"/><Relationship Id="rId17" Type="http://schemas.openxmlformats.org/officeDocument/2006/relationships/slideLayout" Target="../slideLayouts/slideLayout2.xml"/><Relationship Id="rId16" Type="http://schemas.microsoft.com/office/2007/relationships/diagramDrawing" Target="../diagrams/drawing18.xml"/><Relationship Id="rId15" Type="http://schemas.openxmlformats.org/officeDocument/2006/relationships/diagramColors" Target="../diagrams/colors18.xml"/><Relationship Id="rId14" Type="http://schemas.openxmlformats.org/officeDocument/2006/relationships/diagramQuickStyle" Target="../diagrams/quickStyle18.xml"/><Relationship Id="rId13" Type="http://schemas.openxmlformats.org/officeDocument/2006/relationships/diagramLayout" Target="../diagrams/layout18.xml"/><Relationship Id="rId12" Type="http://schemas.openxmlformats.org/officeDocument/2006/relationships/diagramData" Target="../diagrams/data18.xml"/><Relationship Id="rId11" Type="http://schemas.microsoft.com/office/2007/relationships/diagramDrawing" Target="../diagrams/drawing17.xml"/><Relationship Id="rId10" Type="http://schemas.openxmlformats.org/officeDocument/2006/relationships/diagramColors" Target="../diagrams/colors17.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microsoft.com/office/2007/relationships/diagramDrawing" Target="../diagrams/drawing19.xml"/><Relationship Id="rId8" Type="http://schemas.openxmlformats.org/officeDocument/2006/relationships/diagramColors" Target="../diagrams/colors19.xml"/><Relationship Id="rId7" Type="http://schemas.openxmlformats.org/officeDocument/2006/relationships/diagramQuickStyle" Target="../diagrams/quickStyle19.xml"/><Relationship Id="rId6" Type="http://schemas.openxmlformats.org/officeDocument/2006/relationships/diagramLayout" Target="../diagrams/layout19.xml"/><Relationship Id="rId5" Type="http://schemas.openxmlformats.org/officeDocument/2006/relationships/diagramData" Target="../diagrams/data19.xml"/><Relationship Id="rId4" Type="http://schemas.openxmlformats.org/officeDocument/2006/relationships/image" Target="../media/image5.png"/><Relationship Id="rId3" Type="http://schemas.openxmlformats.org/officeDocument/2006/relationships/image" Target="../media/image4.png"/><Relationship Id="rId21" Type="http://schemas.openxmlformats.org/officeDocument/2006/relationships/notesSlide" Target="../notesSlides/notesSlide9.xml"/><Relationship Id="rId20" Type="http://schemas.openxmlformats.org/officeDocument/2006/relationships/slideLayout" Target="../slideLayouts/slideLayout2.xml"/><Relationship Id="rId2" Type="http://schemas.openxmlformats.org/officeDocument/2006/relationships/image" Target="../media/image3.png"/><Relationship Id="rId19" Type="http://schemas.microsoft.com/office/2007/relationships/diagramDrawing" Target="../diagrams/drawing21.xml"/><Relationship Id="rId18" Type="http://schemas.openxmlformats.org/officeDocument/2006/relationships/diagramColors" Target="../diagrams/colors21.xml"/><Relationship Id="rId17" Type="http://schemas.openxmlformats.org/officeDocument/2006/relationships/diagramQuickStyle" Target="../diagrams/quickStyle21.xml"/><Relationship Id="rId16" Type="http://schemas.openxmlformats.org/officeDocument/2006/relationships/diagramLayout" Target="../diagrams/layout21.xml"/><Relationship Id="rId15" Type="http://schemas.openxmlformats.org/officeDocument/2006/relationships/diagramData" Target="../diagrams/data21.xml"/><Relationship Id="rId14" Type="http://schemas.microsoft.com/office/2007/relationships/diagramDrawing" Target="../diagrams/drawing20.xml"/><Relationship Id="rId13" Type="http://schemas.openxmlformats.org/officeDocument/2006/relationships/diagramColors" Target="../diagrams/colors20.xml"/><Relationship Id="rId12" Type="http://schemas.openxmlformats.org/officeDocument/2006/relationships/diagramQuickStyle" Target="../diagrams/quickStyle20.xml"/><Relationship Id="rId11" Type="http://schemas.openxmlformats.org/officeDocument/2006/relationships/diagramLayout" Target="../diagrams/layout20.xml"/><Relationship Id="rId10" Type="http://schemas.openxmlformats.org/officeDocument/2006/relationships/diagramData" Target="../diagrams/data20.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984658" y="4866967"/>
            <a:ext cx="1961536" cy="1696064"/>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45805" y="294968"/>
            <a:ext cx="1961536" cy="1696064"/>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5805" y="4866967"/>
            <a:ext cx="1961536" cy="1696064"/>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984658" y="294968"/>
            <a:ext cx="1961536" cy="1696064"/>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403122" y="405580"/>
            <a:ext cx="11385755" cy="5958349"/>
          </a:xfrm>
          <a:prstGeom prst="roundRect">
            <a:avLst>
              <a:gd name="adj" fmla="val 1568"/>
            </a:avLst>
          </a:prstGeom>
          <a:solidFill>
            <a:schemeClr val="bg1"/>
          </a:solidFill>
          <a:ln>
            <a:noFill/>
          </a:ln>
          <a:effectLst>
            <a:glow rad="228600">
              <a:schemeClr val="tx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2954655" y="2225040"/>
            <a:ext cx="6282690" cy="922020"/>
          </a:xfrm>
          <a:prstGeom prst="rect">
            <a:avLst/>
          </a:prstGeom>
          <a:noFill/>
        </p:spPr>
        <p:txBody>
          <a:bodyPr wrap="square" rtlCol="0">
            <a:spAutoFit/>
          </a:bodyPr>
          <a:lstStyle/>
          <a:p>
            <a:pPr algn="dist"/>
            <a:r>
              <a:rPr lang="zh-CN" altLang="en-US" sz="5400" b="1" dirty="0">
                <a:solidFill>
                  <a:srgbClr val="1C4885"/>
                </a:solidFill>
                <a:latin typeface="黑体" panose="02010609060101010101" pitchFamily="49" charset="-122"/>
                <a:ea typeface="黑体" panose="02010609060101010101" pitchFamily="49" charset="-122"/>
              </a:rPr>
              <a:t>大</a:t>
            </a:r>
            <a:r>
              <a:rPr lang="en-US" altLang="zh-CN" sz="5400" b="1" dirty="0">
                <a:solidFill>
                  <a:srgbClr val="1C4885"/>
                </a:solidFill>
                <a:latin typeface="黑体" panose="02010609060101010101" pitchFamily="49" charset="-122"/>
                <a:ea typeface="黑体" panose="02010609060101010101" pitchFamily="49" charset="-122"/>
              </a:rPr>
              <a:t> </a:t>
            </a:r>
            <a:r>
              <a:rPr lang="zh-CN" altLang="en-US" sz="5400" b="1" dirty="0">
                <a:solidFill>
                  <a:srgbClr val="1C4885"/>
                </a:solidFill>
                <a:latin typeface="黑体" panose="02010609060101010101" pitchFamily="49" charset="-122"/>
                <a:ea typeface="黑体" panose="02010609060101010101" pitchFamily="49" charset="-122"/>
              </a:rPr>
              <a:t>创</a:t>
            </a:r>
            <a:r>
              <a:rPr lang="en-US" altLang="zh-CN" sz="5400" b="1" dirty="0">
                <a:solidFill>
                  <a:srgbClr val="1C4885"/>
                </a:solidFill>
                <a:latin typeface="黑体" panose="02010609060101010101" pitchFamily="49" charset="-122"/>
                <a:ea typeface="黑体" panose="02010609060101010101" pitchFamily="49" charset="-122"/>
              </a:rPr>
              <a:t> </a:t>
            </a:r>
            <a:r>
              <a:rPr lang="zh-CN" altLang="en-US" sz="5400" b="1" dirty="0">
                <a:solidFill>
                  <a:srgbClr val="1C4885"/>
                </a:solidFill>
                <a:latin typeface="黑体" panose="02010609060101010101" pitchFamily="49" charset="-122"/>
                <a:ea typeface="黑体" panose="02010609060101010101" pitchFamily="49" charset="-122"/>
              </a:rPr>
              <a:t>经</a:t>
            </a:r>
            <a:r>
              <a:rPr lang="en-US" altLang="zh-CN" sz="5400" b="1" dirty="0">
                <a:solidFill>
                  <a:srgbClr val="1C4885"/>
                </a:solidFill>
                <a:latin typeface="黑体" panose="02010609060101010101" pitchFamily="49" charset="-122"/>
                <a:ea typeface="黑体" panose="02010609060101010101" pitchFamily="49" charset="-122"/>
              </a:rPr>
              <a:t> </a:t>
            </a:r>
            <a:r>
              <a:rPr lang="zh-CN" altLang="en-US" sz="5400" b="1" dirty="0">
                <a:solidFill>
                  <a:srgbClr val="1C4885"/>
                </a:solidFill>
                <a:latin typeface="黑体" panose="02010609060101010101" pitchFamily="49" charset="-122"/>
                <a:ea typeface="黑体" panose="02010609060101010101" pitchFamily="49" charset="-122"/>
              </a:rPr>
              <a:t>验</a:t>
            </a:r>
            <a:r>
              <a:rPr lang="en-US" altLang="zh-CN" sz="5400" b="1" dirty="0">
                <a:solidFill>
                  <a:srgbClr val="1C4885"/>
                </a:solidFill>
                <a:latin typeface="黑体" panose="02010609060101010101" pitchFamily="49" charset="-122"/>
                <a:ea typeface="黑体" panose="02010609060101010101" pitchFamily="49" charset="-122"/>
              </a:rPr>
              <a:t> </a:t>
            </a:r>
            <a:r>
              <a:rPr lang="zh-CN" altLang="en-US" sz="5400" b="1" dirty="0">
                <a:solidFill>
                  <a:srgbClr val="1C4885"/>
                </a:solidFill>
                <a:latin typeface="黑体" panose="02010609060101010101" pitchFamily="49" charset="-122"/>
                <a:ea typeface="黑体" panose="02010609060101010101" pitchFamily="49" charset="-122"/>
              </a:rPr>
              <a:t>分</a:t>
            </a:r>
            <a:r>
              <a:rPr lang="en-US" altLang="zh-CN" sz="5400" b="1" dirty="0">
                <a:solidFill>
                  <a:srgbClr val="1C4885"/>
                </a:solidFill>
                <a:latin typeface="黑体" panose="02010609060101010101" pitchFamily="49" charset="-122"/>
                <a:ea typeface="黑体" panose="02010609060101010101" pitchFamily="49" charset="-122"/>
              </a:rPr>
              <a:t> </a:t>
            </a:r>
            <a:r>
              <a:rPr lang="zh-CN" altLang="en-US" sz="5400" b="1" dirty="0">
                <a:solidFill>
                  <a:srgbClr val="1C4885"/>
                </a:solidFill>
                <a:latin typeface="黑体" panose="02010609060101010101" pitchFamily="49" charset="-122"/>
                <a:ea typeface="黑体" panose="02010609060101010101" pitchFamily="49" charset="-122"/>
              </a:rPr>
              <a:t>享</a:t>
            </a:r>
            <a:endParaRPr lang="zh-CN" altLang="en-US" sz="5400" b="1" dirty="0">
              <a:solidFill>
                <a:srgbClr val="1C4885"/>
              </a:solidFill>
              <a:latin typeface="黑体" panose="02010609060101010101" pitchFamily="49" charset="-122"/>
              <a:ea typeface="黑体" panose="02010609060101010101" pitchFamily="49" charset="-122"/>
            </a:endParaRPr>
          </a:p>
        </p:txBody>
      </p:sp>
      <p:sp>
        <p:nvSpPr>
          <p:cNvPr id="17" name="文本框 16"/>
          <p:cNvSpPr txBox="1"/>
          <p:nvPr/>
        </p:nvSpPr>
        <p:spPr>
          <a:xfrm>
            <a:off x="5089525" y="3607435"/>
            <a:ext cx="3051175" cy="1322070"/>
          </a:xfrm>
          <a:prstGeom prst="rect">
            <a:avLst/>
          </a:prstGeom>
          <a:noFill/>
        </p:spPr>
        <p:txBody>
          <a:bodyPr wrap="square" rtlCol="0">
            <a:spAutoFit/>
          </a:bodyPr>
          <a:lstStyle/>
          <a:p>
            <a:pPr algn="just"/>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分享人：陆子豪</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专</a:t>
            </a:r>
            <a:r>
              <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业：信息工程</a:t>
            </a: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887767" y="3147134"/>
            <a:ext cx="10484528"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1"/>
          <a:stretch>
            <a:fillRect/>
          </a:stretch>
        </p:blipFill>
        <p:spPr>
          <a:xfrm>
            <a:off x="9984658" y="494071"/>
            <a:ext cx="1552792" cy="155355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52805" y="321310"/>
            <a:ext cx="3890010" cy="521970"/>
          </a:xfrm>
          <a:prstGeom prst="rect">
            <a:avLst/>
          </a:prstGeom>
          <a:noFill/>
        </p:spPr>
        <p:txBody>
          <a:bodyPr wrap="square" rtlCol="0">
            <a:spAutoFit/>
          </a:bodyPr>
          <a:lstStyle/>
          <a:p>
            <a:r>
              <a:rPr lang="zh-CN" altLang="en-US" sz="2800" b="1" dirty="0">
                <a:solidFill>
                  <a:schemeClr val="tx1">
                    <a:lumMod val="85000"/>
                    <a:lumOff val="15000"/>
                  </a:schemeClr>
                </a:solidFill>
                <a:latin typeface="黑体" panose="02010609060101010101" pitchFamily="49" charset="-122"/>
                <a:ea typeface="黑体" panose="02010609060101010101" pitchFamily="49" charset="-122"/>
              </a:rPr>
              <a:t>结题答辩</a:t>
            </a:r>
            <a:endParaRPr lang="zh-CN" altLang="en-US" sz="2800" b="1" dirty="0">
              <a:solidFill>
                <a:schemeClr val="tx1">
                  <a:lumMod val="85000"/>
                  <a:lumOff val="15000"/>
                </a:schemeClr>
              </a:solidFill>
              <a:latin typeface="黑体" panose="02010609060101010101" pitchFamily="49" charset="-122"/>
              <a:ea typeface="黑体" panose="02010609060101010101" pitchFamily="49" charset="-122"/>
            </a:endParaRPr>
          </a:p>
        </p:txBody>
      </p:sp>
      <p:cxnSp>
        <p:nvCxnSpPr>
          <p:cNvPr id="3" name="直接连接符 2"/>
          <p:cNvCxnSpPr/>
          <p:nvPr/>
        </p:nvCxnSpPr>
        <p:spPr>
          <a:xfrm>
            <a:off x="852948" y="425245"/>
            <a:ext cx="0" cy="315154"/>
          </a:xfrm>
          <a:prstGeom prst="line">
            <a:avLst/>
          </a:prstGeom>
          <a:ln w="76200">
            <a:solidFill>
              <a:srgbClr val="1C4885"/>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a:stretch>
            <a:fillRect/>
          </a:stretch>
        </p:blipFill>
        <p:spPr>
          <a:xfrm>
            <a:off x="10639208" y="15693"/>
            <a:ext cx="1552792" cy="1553554"/>
          </a:xfrm>
          <a:prstGeom prst="rect">
            <a:avLst/>
          </a:prstGeom>
        </p:spPr>
      </p:pic>
      <p:sp>
        <p:nvSpPr>
          <p:cNvPr id="6" name="文本框 5"/>
          <p:cNvSpPr txBox="1"/>
          <p:nvPr/>
        </p:nvSpPr>
        <p:spPr>
          <a:xfrm>
            <a:off x="852805" y="5993879"/>
            <a:ext cx="10359692" cy="460375"/>
          </a:xfrm>
          <a:prstGeom prst="rect">
            <a:avLst/>
          </a:prstGeom>
          <a:noFill/>
        </p:spPr>
        <p:txBody>
          <a:bodyPr wrap="square" rtlCol="0">
            <a:spAutoFit/>
          </a:bodyPr>
          <a:lstStyle/>
          <a:p>
            <a:r>
              <a:rPr lang="en-US" altLang="zh-CN" sz="2000" b="1" dirty="0">
                <a:ea typeface="+mn-lt"/>
                <a:cs typeface="+mn-lt"/>
              </a:rPr>
              <a:t>PPT</a:t>
            </a:r>
            <a:r>
              <a:rPr lang="zh-CN" altLang="en-US" sz="2400" b="1" dirty="0">
                <a:solidFill>
                  <a:srgbClr val="FF0000"/>
                </a:solidFill>
                <a:ea typeface="+mn-lt"/>
                <a:cs typeface="+mn-lt"/>
              </a:rPr>
              <a:t>多图少字</a:t>
            </a:r>
            <a:r>
              <a:rPr lang="zh-CN" altLang="en-US" sz="2000" b="1" dirty="0">
                <a:ea typeface="+mn-lt"/>
                <a:cs typeface="+mn-lt"/>
              </a:rPr>
              <a:t>，突出强调，</a:t>
            </a:r>
            <a:r>
              <a:rPr lang="zh-CN" altLang="en-US" sz="2400" b="1" dirty="0">
                <a:solidFill>
                  <a:srgbClr val="FF0000"/>
                </a:solidFill>
                <a:ea typeface="+mn-lt"/>
                <a:cs typeface="+mn-lt"/>
              </a:rPr>
              <a:t>切忌大段文字</a:t>
            </a:r>
            <a:r>
              <a:rPr lang="zh-CN" altLang="en-US" sz="2000" b="1" dirty="0">
                <a:ea typeface="+mn-lt"/>
                <a:cs typeface="+mn-lt"/>
              </a:rPr>
              <a:t>；</a:t>
            </a:r>
            <a:r>
              <a:rPr lang="zh-CN" altLang="en-US" sz="2400" b="1" dirty="0">
                <a:solidFill>
                  <a:srgbClr val="FF0000"/>
                </a:solidFill>
                <a:ea typeface="+mn-lt"/>
                <a:cs typeface="+mn-lt"/>
              </a:rPr>
              <a:t>控制时间</a:t>
            </a:r>
            <a:r>
              <a:rPr lang="zh-CN" altLang="en-US" sz="2000" b="1" dirty="0">
                <a:ea typeface="+mn-lt"/>
                <a:cs typeface="+mn-lt"/>
              </a:rPr>
              <a:t>，超时会存在额外扣分的风险</a:t>
            </a:r>
            <a:endParaRPr lang="zh-CN" sz="2000" b="1" dirty="0">
              <a:ea typeface="+mn-lt"/>
              <a:cs typeface="+mn-lt"/>
            </a:endParaRPr>
          </a:p>
        </p:txBody>
      </p:sp>
      <p:graphicFrame>
        <p:nvGraphicFramePr>
          <p:cNvPr id="7" name="图示 6"/>
          <p:cNvGraphicFramePr/>
          <p:nvPr/>
        </p:nvGraphicFramePr>
        <p:xfrm>
          <a:off x="727710" y="1022985"/>
          <a:ext cx="9979025" cy="1323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图示 8"/>
          <p:cNvGraphicFramePr/>
          <p:nvPr/>
        </p:nvGraphicFramePr>
        <p:xfrm>
          <a:off x="727710" y="2346960"/>
          <a:ext cx="9979025" cy="184658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1" name="图示 10"/>
          <p:cNvGraphicFramePr/>
          <p:nvPr/>
        </p:nvGraphicFramePr>
        <p:xfrm>
          <a:off x="727710" y="4203700"/>
          <a:ext cx="10147300" cy="163131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46"/>
          <p:cNvSpPr>
            <a:spLocks noChangeArrowheads="1"/>
          </p:cNvSpPr>
          <p:nvPr/>
        </p:nvSpPr>
        <p:spPr bwMode="auto">
          <a:xfrm>
            <a:off x="634918" y="237124"/>
            <a:ext cx="2708428" cy="615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9" rIns="121917" bIns="60959">
            <a:spAutoFit/>
          </a:bodyPr>
          <a:lstStyle>
            <a:lvl1pPr>
              <a:spcBef>
                <a:spcPct val="20000"/>
              </a:spcBef>
              <a:buFont typeface="Arial" panose="0208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itchFamily="34" charset="0"/>
              </a:defRPr>
            </a:lvl1pPr>
            <a:lvl2pPr marL="742950" indent="-285750">
              <a:spcBef>
                <a:spcPct val="20000"/>
              </a:spcBef>
              <a:buFont typeface="Arial" panose="0208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itchFamily="34" charset="0"/>
              </a:defRPr>
            </a:lvl2pPr>
            <a:lvl3pPr marL="1143000" indent="-228600">
              <a:spcBef>
                <a:spcPct val="20000"/>
              </a:spcBef>
              <a:buFont typeface="Arial" panose="0208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itchFamily="34" charset="0"/>
              </a:defRPr>
            </a:lvl3pPr>
            <a:lvl4pPr marL="1600200" indent="-228600">
              <a:spcBef>
                <a:spcPct val="20000"/>
              </a:spcBef>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4pPr>
            <a:lvl5pPr marL="2057400" indent="-228600">
              <a:spcBef>
                <a:spcPct val="20000"/>
              </a:spcBef>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5pPr>
            <a:lvl6pPr marL="2514600" indent="-228600" eaLnBrk="0" fontAlgn="base" hangingPunct="0">
              <a:spcBef>
                <a:spcPct val="20000"/>
              </a:spcBef>
              <a:spcAft>
                <a:spcPct val="0"/>
              </a:spcAft>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6pPr>
            <a:lvl7pPr marL="2971800" indent="-228600" eaLnBrk="0" fontAlgn="base" hangingPunct="0">
              <a:spcBef>
                <a:spcPct val="20000"/>
              </a:spcBef>
              <a:spcAft>
                <a:spcPct val="0"/>
              </a:spcAft>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7pPr>
            <a:lvl8pPr marL="3429000" indent="-228600" eaLnBrk="0" fontAlgn="base" hangingPunct="0">
              <a:spcBef>
                <a:spcPct val="20000"/>
              </a:spcBef>
              <a:spcAft>
                <a:spcPct val="0"/>
              </a:spcAft>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8pPr>
            <a:lvl9pPr marL="3886200" indent="-228600" eaLnBrk="0" fontAlgn="base" hangingPunct="0">
              <a:spcBef>
                <a:spcPct val="20000"/>
              </a:spcBef>
              <a:spcAft>
                <a:spcPct val="0"/>
              </a:spcAft>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9pPr>
          </a:lstStyle>
          <a:p>
            <a:pPr>
              <a:buNone/>
            </a:pPr>
            <a:r>
              <a:rPr lang="zh-CN" altLang="en-US" b="1" dirty="0">
                <a:solidFill>
                  <a:schemeClr val="accent1"/>
                </a:solidFill>
                <a:latin typeface="Arial" panose="02080604020202020204" pitchFamily="34" charset="0"/>
              </a:rPr>
              <a:t>设备实体介绍</a:t>
            </a:r>
            <a:endParaRPr lang="zh-CN" altLang="en-US" b="1" dirty="0">
              <a:solidFill>
                <a:schemeClr val="accent1"/>
              </a:solidFill>
              <a:latin typeface="Arial" panose="02080604020202020204" pitchFamily="34" charset="0"/>
            </a:endParaRPr>
          </a:p>
        </p:txBody>
      </p:sp>
      <p:sp>
        <p:nvSpPr>
          <p:cNvPr id="16" name="等腰三角形 47"/>
          <p:cNvSpPr>
            <a:spLocks noChangeArrowheads="1"/>
          </p:cNvSpPr>
          <p:nvPr/>
        </p:nvSpPr>
        <p:spPr bwMode="auto">
          <a:xfrm rot="5400000">
            <a:off x="-53049" y="209721"/>
            <a:ext cx="774879" cy="668780"/>
          </a:xfrm>
          <a:prstGeom prst="triangle">
            <a:avLst>
              <a:gd name="adj" fmla="val 50000"/>
            </a:avLst>
          </a:prstGeom>
          <a:solidFill>
            <a:schemeClr val="accent1"/>
          </a:solidFill>
          <a:ln>
            <a:noFill/>
          </a:ln>
        </p:spPr>
        <p:txBody>
          <a:bodyPr lIns="121917" tIns="60959" rIns="121917" bIns="60959" anchor="ctr"/>
          <a:lstStyle>
            <a:lvl1pPr>
              <a:spcBef>
                <a:spcPct val="20000"/>
              </a:spcBef>
              <a:buFont typeface="Arial" panose="0208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itchFamily="34" charset="0"/>
              </a:defRPr>
            </a:lvl1pPr>
            <a:lvl2pPr marL="742950" indent="-285750">
              <a:spcBef>
                <a:spcPct val="20000"/>
              </a:spcBef>
              <a:buFont typeface="Arial" panose="0208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itchFamily="34" charset="0"/>
              </a:defRPr>
            </a:lvl2pPr>
            <a:lvl3pPr marL="1143000" indent="-228600">
              <a:spcBef>
                <a:spcPct val="20000"/>
              </a:spcBef>
              <a:buFont typeface="Arial" panose="0208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itchFamily="34" charset="0"/>
              </a:defRPr>
            </a:lvl3pPr>
            <a:lvl4pPr marL="1600200" indent="-228600">
              <a:spcBef>
                <a:spcPct val="20000"/>
              </a:spcBef>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4pPr>
            <a:lvl5pPr marL="2057400" indent="-228600">
              <a:spcBef>
                <a:spcPct val="20000"/>
              </a:spcBef>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5pPr>
            <a:lvl6pPr marL="2514600" indent="-228600" eaLnBrk="0" fontAlgn="base" hangingPunct="0">
              <a:spcBef>
                <a:spcPct val="20000"/>
              </a:spcBef>
              <a:spcAft>
                <a:spcPct val="0"/>
              </a:spcAft>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6pPr>
            <a:lvl7pPr marL="2971800" indent="-228600" eaLnBrk="0" fontAlgn="base" hangingPunct="0">
              <a:spcBef>
                <a:spcPct val="20000"/>
              </a:spcBef>
              <a:spcAft>
                <a:spcPct val="0"/>
              </a:spcAft>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7pPr>
            <a:lvl8pPr marL="3429000" indent="-228600" eaLnBrk="0" fontAlgn="base" hangingPunct="0">
              <a:spcBef>
                <a:spcPct val="20000"/>
              </a:spcBef>
              <a:spcAft>
                <a:spcPct val="0"/>
              </a:spcAft>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8pPr>
            <a:lvl9pPr marL="3886200" indent="-228600" eaLnBrk="0" fontAlgn="base" hangingPunct="0">
              <a:spcBef>
                <a:spcPct val="20000"/>
              </a:spcBef>
              <a:spcAft>
                <a:spcPct val="0"/>
              </a:spcAft>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9pPr>
          </a:lstStyle>
          <a:p>
            <a:pPr algn="ctr" eaLnBrk="1" hangingPunct="1">
              <a:spcBef>
                <a:spcPct val="0"/>
              </a:spcBef>
              <a:buFont typeface="Arial" panose="02080604020202020204" pitchFamily="34" charset="0"/>
              <a:buNone/>
            </a:pPr>
            <a:endParaRPr lang="zh-CN" altLang="zh-CN" sz="2400">
              <a:solidFill>
                <a:srgbClr val="FFFFFF"/>
              </a:solidFill>
              <a:sym typeface="微软雅黑" panose="020B0503020204020204" pitchFamily="34" charset="-122"/>
            </a:endParaRPr>
          </a:p>
        </p:txBody>
      </p:sp>
      <p:pic>
        <p:nvPicPr>
          <p:cNvPr id="4" name="图片 3"/>
          <p:cNvPicPr>
            <a:picLocks noChangeAspect="1"/>
          </p:cNvPicPr>
          <p:nvPr/>
        </p:nvPicPr>
        <p:blipFill rotWithShape="1">
          <a:blip r:embed="rId1"/>
          <a:srcRect l="8013" r="7591"/>
          <a:stretch>
            <a:fillRect/>
          </a:stretch>
        </p:blipFill>
        <p:spPr>
          <a:xfrm>
            <a:off x="220423" y="873341"/>
            <a:ext cx="5813587" cy="5904588"/>
          </a:xfrm>
          <a:prstGeom prst="rect">
            <a:avLst/>
          </a:prstGeom>
        </p:spPr>
      </p:pic>
      <p:sp>
        <p:nvSpPr>
          <p:cNvPr id="14" name="椭圆 13"/>
          <p:cNvSpPr/>
          <p:nvPr/>
        </p:nvSpPr>
        <p:spPr>
          <a:xfrm>
            <a:off x="2833116" y="1487837"/>
            <a:ext cx="1356963" cy="771471"/>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箭头: 右 16"/>
          <p:cNvSpPr/>
          <p:nvPr/>
        </p:nvSpPr>
        <p:spPr>
          <a:xfrm>
            <a:off x="4190079" y="1734453"/>
            <a:ext cx="2835821" cy="333347"/>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椭圆 19"/>
          <p:cNvSpPr/>
          <p:nvPr/>
        </p:nvSpPr>
        <p:spPr>
          <a:xfrm>
            <a:off x="-6250986" y="4806559"/>
            <a:ext cx="874795" cy="460052"/>
          </a:xfrm>
          <a:prstGeom prst="ellipse">
            <a:avLst/>
          </a:prstGeom>
          <a:noFill/>
          <a:ln w="3810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sz="2400">
              <a:ln w="0"/>
              <a:solidFill>
                <a:schemeClr val="accent1"/>
              </a:solidFill>
              <a:effectLst>
                <a:outerShdw blurRad="38100" dist="25400" dir="5400000" algn="ctr" rotWithShape="0">
                  <a:srgbClr val="6E747A">
                    <a:alpha val="43000"/>
                  </a:srgbClr>
                </a:outerShdw>
              </a:effectLst>
            </a:endParaRPr>
          </a:p>
        </p:txBody>
      </p:sp>
      <p:pic>
        <p:nvPicPr>
          <p:cNvPr id="23" name="图片 22"/>
          <p:cNvPicPr>
            <a:picLocks noChangeAspect="1"/>
          </p:cNvPicPr>
          <p:nvPr/>
        </p:nvPicPr>
        <p:blipFill>
          <a:blip r:embed="rId2"/>
          <a:stretch>
            <a:fillRect/>
          </a:stretch>
        </p:blipFill>
        <p:spPr>
          <a:xfrm>
            <a:off x="7025901" y="156669"/>
            <a:ext cx="5064871" cy="5774016"/>
          </a:xfrm>
          <a:prstGeom prst="rect">
            <a:avLst/>
          </a:prstGeom>
        </p:spPr>
      </p:pic>
      <p:sp>
        <p:nvSpPr>
          <p:cNvPr id="24" name="文本框 23"/>
          <p:cNvSpPr txBox="1"/>
          <p:nvPr/>
        </p:nvSpPr>
        <p:spPr>
          <a:xfrm>
            <a:off x="8937363" y="5942881"/>
            <a:ext cx="2693260" cy="550215"/>
          </a:xfrm>
          <a:prstGeom prst="rect">
            <a:avLst/>
          </a:prstGeom>
          <a:noFill/>
        </p:spPr>
        <p:txBody>
          <a:bodyPr wrap="square" rtlCol="0">
            <a:spAutoFit/>
          </a:bodyPr>
          <a:lstStyle/>
          <a:p>
            <a:pPr>
              <a:lnSpc>
                <a:spcPct val="130000"/>
              </a:lnSpc>
            </a:pPr>
            <a:r>
              <a:rPr lang="zh-CN" altLang="en-US" sz="2665" b="1" dirty="0">
                <a:latin typeface="黑体" panose="02010609060101010101" pitchFamily="49" charset="-122"/>
                <a:ea typeface="黑体" panose="02010609060101010101" pitchFamily="49" charset="-122"/>
              </a:rPr>
              <a:t>摄像头</a:t>
            </a:r>
            <a:endParaRPr lang="zh-CN" altLang="en-US" sz="2665" b="1" dirty="0">
              <a:latin typeface="黑体" panose="02010609060101010101" pitchFamily="49" charset="-122"/>
              <a:ea typeface="黑体" panose="02010609060101010101" pitchFamily="49" charset="-122"/>
            </a:endParaRPr>
          </a:p>
        </p:txBody>
      </p:sp>
      <p:sp>
        <p:nvSpPr>
          <p:cNvPr id="26" name="椭圆 25"/>
          <p:cNvSpPr/>
          <p:nvPr/>
        </p:nvSpPr>
        <p:spPr>
          <a:xfrm>
            <a:off x="3019098" y="2004448"/>
            <a:ext cx="1170980" cy="2169763"/>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箭头: 右 26"/>
          <p:cNvSpPr/>
          <p:nvPr/>
        </p:nvSpPr>
        <p:spPr>
          <a:xfrm>
            <a:off x="4190079" y="2927457"/>
            <a:ext cx="2835821" cy="333347"/>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0000"/>
              </a:solidFill>
            </a:endParaRPr>
          </a:p>
        </p:txBody>
      </p:sp>
      <p:pic>
        <p:nvPicPr>
          <p:cNvPr id="29" name="图片 28"/>
          <p:cNvPicPr>
            <a:picLocks noChangeAspect="1"/>
          </p:cNvPicPr>
          <p:nvPr/>
        </p:nvPicPr>
        <p:blipFill rotWithShape="1">
          <a:blip r:embed="rId3"/>
          <a:srcRect l="21262" t="18343" r="30340" b="13901"/>
          <a:stretch>
            <a:fillRect/>
          </a:stretch>
        </p:blipFill>
        <p:spPr>
          <a:xfrm>
            <a:off x="5921315" y="541992"/>
            <a:ext cx="4831291" cy="5774016"/>
          </a:xfrm>
          <a:prstGeom prst="rect">
            <a:avLst/>
          </a:prstGeom>
        </p:spPr>
      </p:pic>
      <p:sp>
        <p:nvSpPr>
          <p:cNvPr id="30" name="文本框 29"/>
          <p:cNvSpPr txBox="1"/>
          <p:nvPr/>
        </p:nvSpPr>
        <p:spPr>
          <a:xfrm>
            <a:off x="9071680" y="5955075"/>
            <a:ext cx="1212312" cy="550215"/>
          </a:xfrm>
          <a:prstGeom prst="rect">
            <a:avLst/>
          </a:prstGeom>
          <a:noFill/>
        </p:spPr>
        <p:txBody>
          <a:bodyPr wrap="square" rtlCol="0">
            <a:spAutoFit/>
          </a:bodyPr>
          <a:lstStyle/>
          <a:p>
            <a:pPr>
              <a:lnSpc>
                <a:spcPct val="130000"/>
              </a:lnSpc>
            </a:pPr>
            <a:r>
              <a:rPr lang="zh-CN" altLang="en-US" sz="2665" b="1" dirty="0">
                <a:latin typeface="黑体" panose="02010609060101010101" pitchFamily="49" charset="-122"/>
                <a:ea typeface="黑体" panose="02010609060101010101" pitchFamily="49" charset="-122"/>
              </a:rPr>
              <a:t>支架</a:t>
            </a:r>
            <a:endParaRPr lang="zh-CN" altLang="en-US" sz="2665" b="1" dirty="0">
              <a:latin typeface="黑体" panose="02010609060101010101" pitchFamily="49" charset="-122"/>
              <a:ea typeface="黑体" panose="02010609060101010101" pitchFamily="49" charset="-122"/>
            </a:endParaRPr>
          </a:p>
        </p:txBody>
      </p:sp>
      <p:pic>
        <p:nvPicPr>
          <p:cNvPr id="38" name="图片 37"/>
          <p:cNvPicPr>
            <a:picLocks noChangeAspect="1"/>
          </p:cNvPicPr>
          <p:nvPr/>
        </p:nvPicPr>
        <p:blipFill>
          <a:blip r:embed="rId4"/>
          <a:stretch>
            <a:fillRect/>
          </a:stretch>
        </p:blipFill>
        <p:spPr>
          <a:xfrm>
            <a:off x="6175057" y="1148293"/>
            <a:ext cx="5064871" cy="4045919"/>
          </a:xfrm>
          <a:prstGeom prst="rect">
            <a:avLst/>
          </a:prstGeom>
        </p:spPr>
      </p:pic>
      <p:cxnSp>
        <p:nvCxnSpPr>
          <p:cNvPr id="42" name="直接箭头连接符 41"/>
          <p:cNvCxnSpPr/>
          <p:nvPr/>
        </p:nvCxnSpPr>
        <p:spPr>
          <a:xfrm>
            <a:off x="9071681" y="1005668"/>
            <a:ext cx="1425839" cy="1604936"/>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3" name="椭圆 42"/>
          <p:cNvSpPr/>
          <p:nvPr/>
        </p:nvSpPr>
        <p:spPr>
          <a:xfrm>
            <a:off x="3581831" y="3988231"/>
            <a:ext cx="794228" cy="557939"/>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箭头: 右 43"/>
          <p:cNvSpPr/>
          <p:nvPr/>
        </p:nvSpPr>
        <p:spPr>
          <a:xfrm>
            <a:off x="4376060" y="4120461"/>
            <a:ext cx="2649841" cy="333347"/>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46" name="图片 45"/>
          <p:cNvPicPr>
            <a:picLocks noChangeAspect="1"/>
          </p:cNvPicPr>
          <p:nvPr/>
        </p:nvPicPr>
        <p:blipFill>
          <a:blip r:embed="rId5"/>
          <a:stretch>
            <a:fillRect/>
          </a:stretch>
        </p:blipFill>
        <p:spPr>
          <a:xfrm rot="16200000">
            <a:off x="6866660" y="933904"/>
            <a:ext cx="3545869" cy="5211171"/>
          </a:xfrm>
          <a:prstGeom prst="rect">
            <a:avLst/>
          </a:prstGeom>
        </p:spPr>
      </p:pic>
      <p:sp>
        <p:nvSpPr>
          <p:cNvPr id="47" name="文本框 46"/>
          <p:cNvSpPr txBox="1"/>
          <p:nvPr/>
        </p:nvSpPr>
        <p:spPr>
          <a:xfrm>
            <a:off x="8784187" y="5942880"/>
            <a:ext cx="1852900" cy="550215"/>
          </a:xfrm>
          <a:prstGeom prst="rect">
            <a:avLst/>
          </a:prstGeom>
          <a:noFill/>
        </p:spPr>
        <p:txBody>
          <a:bodyPr wrap="square" rtlCol="0">
            <a:spAutoFit/>
          </a:bodyPr>
          <a:lstStyle/>
          <a:p>
            <a:pPr>
              <a:lnSpc>
                <a:spcPct val="130000"/>
              </a:lnSpc>
            </a:pPr>
            <a:r>
              <a:rPr lang="zh-CN" altLang="en-US" sz="2665" b="1" dirty="0">
                <a:latin typeface="黑体" panose="02010609060101010101" pitchFamily="49" charset="-122"/>
                <a:ea typeface="黑体" panose="02010609060101010101" pitchFamily="49" charset="-122"/>
              </a:rPr>
              <a:t>树莓派</a:t>
            </a:r>
            <a:r>
              <a:rPr lang="en-US" altLang="zh-CN" sz="2665" b="1" dirty="0">
                <a:latin typeface="黑体" panose="02010609060101010101" pitchFamily="49" charset="-122"/>
                <a:ea typeface="黑体" panose="02010609060101010101" pitchFamily="49" charset="-122"/>
              </a:rPr>
              <a:t>4B</a:t>
            </a:r>
            <a:endParaRPr lang="zh-CN" altLang="en-US" sz="2665" b="1" dirty="0">
              <a:latin typeface="黑体" panose="02010609060101010101" pitchFamily="49" charset="-122"/>
              <a:ea typeface="黑体" panose="02010609060101010101" pitchFamily="49" charset="-122"/>
            </a:endParaRPr>
          </a:p>
        </p:txBody>
      </p:sp>
      <p:sp>
        <p:nvSpPr>
          <p:cNvPr id="48" name="椭圆 47"/>
          <p:cNvSpPr/>
          <p:nvPr/>
        </p:nvSpPr>
        <p:spPr>
          <a:xfrm>
            <a:off x="3527772" y="3495729"/>
            <a:ext cx="612441" cy="771471"/>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9" name="箭头: 右 48"/>
          <p:cNvSpPr/>
          <p:nvPr/>
        </p:nvSpPr>
        <p:spPr>
          <a:xfrm>
            <a:off x="4127791" y="3672910"/>
            <a:ext cx="2898109" cy="352751"/>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pic>
        <p:nvPicPr>
          <p:cNvPr id="51" name="图片 50"/>
          <p:cNvPicPr>
            <a:picLocks noChangeAspect="1"/>
          </p:cNvPicPr>
          <p:nvPr/>
        </p:nvPicPr>
        <p:blipFill>
          <a:blip r:embed="rId6"/>
          <a:stretch>
            <a:fillRect/>
          </a:stretch>
        </p:blipFill>
        <p:spPr>
          <a:xfrm>
            <a:off x="2404019" y="1127960"/>
            <a:ext cx="4456623" cy="5649968"/>
          </a:xfrm>
          <a:prstGeom prst="rect">
            <a:avLst/>
          </a:prstGeom>
        </p:spPr>
      </p:pic>
      <p:sp>
        <p:nvSpPr>
          <p:cNvPr id="52" name="文本框 51"/>
          <p:cNvSpPr txBox="1"/>
          <p:nvPr/>
        </p:nvSpPr>
        <p:spPr>
          <a:xfrm>
            <a:off x="8784187" y="5927191"/>
            <a:ext cx="1653167" cy="550215"/>
          </a:xfrm>
          <a:prstGeom prst="rect">
            <a:avLst/>
          </a:prstGeom>
          <a:noFill/>
        </p:spPr>
        <p:txBody>
          <a:bodyPr wrap="square" rtlCol="0">
            <a:spAutoFit/>
          </a:bodyPr>
          <a:lstStyle/>
          <a:p>
            <a:pPr>
              <a:lnSpc>
                <a:spcPct val="130000"/>
              </a:lnSpc>
            </a:pPr>
            <a:r>
              <a:rPr lang="zh-CN" altLang="en-US" sz="2665" b="1" dirty="0">
                <a:latin typeface="黑体" panose="02010609060101010101" pitchFamily="49" charset="-122"/>
                <a:ea typeface="黑体" panose="02010609060101010101" pitchFamily="49" charset="-122"/>
              </a:rPr>
              <a:t>音响外设</a:t>
            </a:r>
            <a:endParaRPr lang="zh-CN" altLang="en-US" sz="2665" b="1" dirty="0">
              <a:latin typeface="黑体" panose="02010609060101010101" pitchFamily="49" charset="-122"/>
              <a:ea typeface="黑体" panose="02010609060101010101" pitchFamily="49" charset="-122"/>
            </a:endParaRPr>
          </a:p>
        </p:txBody>
      </p:sp>
      <p:sp>
        <p:nvSpPr>
          <p:cNvPr id="53" name="椭圆 52"/>
          <p:cNvSpPr/>
          <p:nvPr/>
        </p:nvSpPr>
        <p:spPr>
          <a:xfrm>
            <a:off x="4008218" y="4126149"/>
            <a:ext cx="886172" cy="615551"/>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箭头: 右 53"/>
          <p:cNvSpPr/>
          <p:nvPr/>
        </p:nvSpPr>
        <p:spPr>
          <a:xfrm>
            <a:off x="4898207" y="4323614"/>
            <a:ext cx="1981392" cy="352751"/>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pic>
        <p:nvPicPr>
          <p:cNvPr id="56" name="图片 55"/>
          <p:cNvPicPr>
            <a:picLocks noChangeAspect="1"/>
          </p:cNvPicPr>
          <p:nvPr/>
        </p:nvPicPr>
        <p:blipFill>
          <a:blip r:embed="rId7"/>
          <a:stretch>
            <a:fillRect/>
          </a:stretch>
        </p:blipFill>
        <p:spPr>
          <a:xfrm>
            <a:off x="1791697" y="2473175"/>
            <a:ext cx="5319212" cy="3489611"/>
          </a:xfrm>
          <a:prstGeom prst="rect">
            <a:avLst/>
          </a:prstGeom>
        </p:spPr>
      </p:pic>
      <p:sp>
        <p:nvSpPr>
          <p:cNvPr id="58" name="文本框 57"/>
          <p:cNvSpPr txBox="1"/>
          <p:nvPr/>
        </p:nvSpPr>
        <p:spPr>
          <a:xfrm>
            <a:off x="8437972" y="5070715"/>
            <a:ext cx="2906787" cy="550215"/>
          </a:xfrm>
          <a:prstGeom prst="rect">
            <a:avLst/>
          </a:prstGeom>
          <a:noFill/>
        </p:spPr>
        <p:txBody>
          <a:bodyPr wrap="square" rtlCol="0">
            <a:spAutoFit/>
          </a:bodyPr>
          <a:lstStyle/>
          <a:p>
            <a:pPr>
              <a:lnSpc>
                <a:spcPct val="130000"/>
              </a:lnSpc>
            </a:pPr>
            <a:r>
              <a:rPr lang="zh-CN" altLang="en-US" sz="2665" b="1" dirty="0">
                <a:latin typeface="黑体" panose="02010609060101010101" pitchFamily="49" charset="-122"/>
                <a:ea typeface="黑体" panose="02010609060101010101" pitchFamily="49" charset="-122"/>
              </a:rPr>
              <a:t>树莓派显示屏</a:t>
            </a:r>
            <a:endParaRPr lang="zh-CN" altLang="en-US" sz="2665" b="1" dirty="0">
              <a:latin typeface="黑体" panose="02010609060101010101" pitchFamily="49" charset="-122"/>
              <a:ea typeface="黑体" panose="02010609060101010101" pitchFamily="49" charset="-122"/>
            </a:endParaRPr>
          </a:p>
        </p:txBody>
      </p:sp>
      <p:sp>
        <p:nvSpPr>
          <p:cNvPr id="59" name="椭圆 58"/>
          <p:cNvSpPr/>
          <p:nvPr/>
        </p:nvSpPr>
        <p:spPr>
          <a:xfrm>
            <a:off x="4234353" y="3597197"/>
            <a:ext cx="1913788" cy="198767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0" name="箭头: 右 59"/>
          <p:cNvSpPr/>
          <p:nvPr/>
        </p:nvSpPr>
        <p:spPr>
          <a:xfrm>
            <a:off x="6128149" y="4594334"/>
            <a:ext cx="796520" cy="352751"/>
          </a:xfrm>
          <a:prstGeom prst="rightArrow">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62" name="图片 61"/>
          <p:cNvPicPr>
            <a:picLocks noChangeAspect="1"/>
          </p:cNvPicPr>
          <p:nvPr/>
        </p:nvPicPr>
        <p:blipFill>
          <a:blip r:embed="rId8"/>
          <a:stretch>
            <a:fillRect/>
          </a:stretch>
        </p:blipFill>
        <p:spPr>
          <a:xfrm>
            <a:off x="539482" y="1729609"/>
            <a:ext cx="5081823" cy="5188008"/>
          </a:xfrm>
          <a:prstGeom prst="rect">
            <a:avLst/>
          </a:prstGeom>
        </p:spPr>
      </p:pic>
      <p:sp>
        <p:nvSpPr>
          <p:cNvPr id="63" name="文本框 62"/>
          <p:cNvSpPr txBox="1"/>
          <p:nvPr/>
        </p:nvSpPr>
        <p:spPr>
          <a:xfrm>
            <a:off x="8414185" y="5676767"/>
            <a:ext cx="2484800" cy="550215"/>
          </a:xfrm>
          <a:prstGeom prst="rect">
            <a:avLst/>
          </a:prstGeom>
          <a:noFill/>
        </p:spPr>
        <p:txBody>
          <a:bodyPr wrap="square" rtlCol="0">
            <a:spAutoFit/>
          </a:bodyPr>
          <a:lstStyle/>
          <a:p>
            <a:pPr>
              <a:lnSpc>
                <a:spcPct val="130000"/>
              </a:lnSpc>
            </a:pPr>
            <a:r>
              <a:rPr lang="en-US" altLang="zh-CN" sz="2665" b="1" dirty="0">
                <a:latin typeface="黑体" panose="02010609060101010101" pitchFamily="49" charset="-122"/>
                <a:ea typeface="黑体" panose="02010609060101010101" pitchFamily="49" charset="-122"/>
              </a:rPr>
              <a:t>PC</a:t>
            </a:r>
            <a:r>
              <a:rPr lang="zh-CN" altLang="en-US" sz="2665" b="1" dirty="0">
                <a:latin typeface="黑体" panose="02010609060101010101" pitchFamily="49" charset="-122"/>
                <a:ea typeface="黑体" panose="02010609060101010101" pitchFamily="49" charset="-122"/>
              </a:rPr>
              <a:t>端远程控制</a:t>
            </a:r>
            <a:endParaRPr lang="zh-CN" altLang="en-US" sz="2665" b="1" dirty="0">
              <a:latin typeface="黑体" panose="02010609060101010101" pitchFamily="49" charset="-122"/>
              <a:ea typeface="黑体" panose="02010609060101010101" pitchFamily="49"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2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4"/>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17"/>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23"/>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24"/>
                                        </p:tgtEl>
                                        <p:attrNameLst>
                                          <p:attrName>style.visibility</p:attrName>
                                        </p:attrNameLst>
                                      </p:cBhvr>
                                      <p:to>
                                        <p:strVal val="hidden"/>
                                      </p:to>
                                    </p:set>
                                  </p:childTnLst>
                                </p:cTn>
                              </p:par>
                            </p:childTnLst>
                          </p:cTn>
                        </p:par>
                        <p:par>
                          <p:cTn id="35" fill="hold">
                            <p:stCondLst>
                              <p:cond delay="0"/>
                            </p:stCondLst>
                            <p:childTnLst>
                              <p:par>
                                <p:cTn id="36" presetID="1"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childTnLst>
                                </p:cTn>
                              </p:par>
                            </p:childTnLst>
                          </p:cTn>
                        </p:par>
                        <p:par>
                          <p:cTn id="38" fill="hold">
                            <p:stCondLst>
                              <p:cond delay="0"/>
                            </p:stCondLst>
                            <p:childTnLst>
                              <p:par>
                                <p:cTn id="39" presetID="1" presetClass="entr" presetSubtype="0"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childTnLst>
                          </p:cTn>
                        </p:par>
                        <p:par>
                          <p:cTn id="41" fill="hold">
                            <p:stCondLst>
                              <p:cond delay="0"/>
                            </p:stCondLst>
                            <p:childTnLst>
                              <p:par>
                                <p:cTn id="42" presetID="1" presetClass="entr" presetSubtype="0" fill="hold" nodeType="afterEffect">
                                  <p:stCondLst>
                                    <p:cond delay="0"/>
                                  </p:stCondLst>
                                  <p:childTnLst>
                                    <p:set>
                                      <p:cBhvr>
                                        <p:cTn id="43" dur="1" fill="hold">
                                          <p:stCondLst>
                                            <p:cond delay="0"/>
                                          </p:stCondLst>
                                        </p:cTn>
                                        <p:tgtEl>
                                          <p:spTgt spid="29"/>
                                        </p:tgtEl>
                                        <p:attrNameLst>
                                          <p:attrName>style.visibility</p:attrName>
                                        </p:attrNameLst>
                                      </p:cBhvr>
                                      <p:to>
                                        <p:strVal val="visible"/>
                                      </p:to>
                                    </p:set>
                                  </p:childTnLst>
                                </p:cTn>
                              </p:par>
                            </p:childTnLst>
                          </p:cTn>
                        </p:par>
                        <p:par>
                          <p:cTn id="44" fill="hold">
                            <p:stCondLst>
                              <p:cond delay="0"/>
                            </p:stCondLst>
                            <p:childTnLst>
                              <p:par>
                                <p:cTn id="45" presetID="1" presetClass="entr" presetSubtype="0"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nodeType="clickEffect">
                                  <p:stCondLst>
                                    <p:cond delay="0"/>
                                  </p:stCondLst>
                                  <p:childTnLst>
                                    <p:set>
                                      <p:cBhvr>
                                        <p:cTn id="50" dur="1" fill="hold">
                                          <p:stCondLst>
                                            <p:cond delay="0"/>
                                          </p:stCondLst>
                                        </p:cTn>
                                        <p:tgtEl>
                                          <p:spTgt spid="29"/>
                                        </p:tgtEl>
                                        <p:attrNameLst>
                                          <p:attrName>style.visibility</p:attrName>
                                        </p:attrNameLst>
                                      </p:cBhvr>
                                      <p:to>
                                        <p:strVal val="hidden"/>
                                      </p:to>
                                    </p:set>
                                  </p:childTnLst>
                                </p:cTn>
                              </p:par>
                            </p:childTnLst>
                          </p:cTn>
                        </p:par>
                        <p:par>
                          <p:cTn id="51" fill="hold">
                            <p:stCondLst>
                              <p:cond delay="0"/>
                            </p:stCondLst>
                            <p:childTnLst>
                              <p:par>
                                <p:cTn id="52" presetID="1" presetClass="exit" presetSubtype="0" fill="hold" grpId="1" nodeType="afterEffect">
                                  <p:stCondLst>
                                    <p:cond delay="0"/>
                                  </p:stCondLst>
                                  <p:childTnLst>
                                    <p:set>
                                      <p:cBhvr>
                                        <p:cTn id="53" dur="1" fill="hold">
                                          <p:stCondLst>
                                            <p:cond delay="0"/>
                                          </p:stCondLst>
                                        </p:cTn>
                                        <p:tgtEl>
                                          <p:spTgt spid="30"/>
                                        </p:tgtEl>
                                        <p:attrNameLst>
                                          <p:attrName>style.visibility</p:attrName>
                                        </p:attrNameLst>
                                      </p:cBhvr>
                                      <p:to>
                                        <p:strVal val="hidden"/>
                                      </p:to>
                                    </p:set>
                                  </p:childTnLst>
                                </p:cTn>
                              </p:par>
                            </p:childTnLst>
                          </p:cTn>
                        </p:par>
                        <p:par>
                          <p:cTn id="54" fill="hold">
                            <p:stCondLst>
                              <p:cond delay="0"/>
                            </p:stCondLst>
                            <p:childTnLst>
                              <p:par>
                                <p:cTn id="55" presetID="1" presetClass="entr" presetSubtype="0" fill="hold" nodeType="afterEffect">
                                  <p:stCondLst>
                                    <p:cond delay="0"/>
                                  </p:stCondLst>
                                  <p:childTnLst>
                                    <p:set>
                                      <p:cBhvr>
                                        <p:cTn id="56" dur="1" fill="hold">
                                          <p:stCondLst>
                                            <p:cond delay="0"/>
                                          </p:stCondLst>
                                        </p:cTn>
                                        <p:tgtEl>
                                          <p:spTgt spid="38"/>
                                        </p:tgtEl>
                                        <p:attrNameLst>
                                          <p:attrName>style.visibility</p:attrName>
                                        </p:attrNameLst>
                                      </p:cBhvr>
                                      <p:to>
                                        <p:strVal val="visible"/>
                                      </p:to>
                                    </p:set>
                                  </p:childTnLst>
                                </p:cTn>
                              </p:par>
                            </p:childTnLst>
                          </p:cTn>
                        </p:par>
                        <p:par>
                          <p:cTn id="57" fill="hold">
                            <p:stCondLst>
                              <p:cond delay="0"/>
                            </p:stCondLst>
                            <p:childTnLst>
                              <p:par>
                                <p:cTn id="58" presetID="1" presetClass="entr" presetSubtype="0" fill="hold" nodeType="afterEffect">
                                  <p:stCondLst>
                                    <p:cond delay="0"/>
                                  </p:stCondLst>
                                  <p:childTnLst>
                                    <p:set>
                                      <p:cBhvr>
                                        <p:cTn id="59" dur="1" fill="hold">
                                          <p:stCondLst>
                                            <p:cond delay="0"/>
                                          </p:stCondLst>
                                        </p:cTn>
                                        <p:tgtEl>
                                          <p:spTgt spid="42"/>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xit" presetSubtype="0" fill="hold" grpId="1" nodeType="clickEffect">
                                  <p:stCondLst>
                                    <p:cond delay="0"/>
                                  </p:stCondLst>
                                  <p:childTnLst>
                                    <p:set>
                                      <p:cBhvr>
                                        <p:cTn id="63" dur="1" fill="hold">
                                          <p:stCondLst>
                                            <p:cond delay="0"/>
                                          </p:stCondLst>
                                        </p:cTn>
                                        <p:tgtEl>
                                          <p:spTgt spid="26"/>
                                        </p:tgtEl>
                                        <p:attrNameLst>
                                          <p:attrName>style.visibility</p:attrName>
                                        </p:attrNameLst>
                                      </p:cBhvr>
                                      <p:to>
                                        <p:strVal val="hidden"/>
                                      </p:to>
                                    </p:set>
                                  </p:childTnLst>
                                </p:cTn>
                              </p:par>
                              <p:par>
                                <p:cTn id="64" presetID="1" presetClass="exit" presetSubtype="0" fill="hold" grpId="1" nodeType="withEffect">
                                  <p:stCondLst>
                                    <p:cond delay="0"/>
                                  </p:stCondLst>
                                  <p:childTnLst>
                                    <p:set>
                                      <p:cBhvr>
                                        <p:cTn id="65" dur="1" fill="hold">
                                          <p:stCondLst>
                                            <p:cond delay="0"/>
                                          </p:stCondLst>
                                        </p:cTn>
                                        <p:tgtEl>
                                          <p:spTgt spid="27"/>
                                        </p:tgtEl>
                                        <p:attrNameLst>
                                          <p:attrName>style.visibility</p:attrName>
                                        </p:attrNameLst>
                                      </p:cBhvr>
                                      <p:to>
                                        <p:strVal val="hidden"/>
                                      </p:to>
                                    </p:set>
                                  </p:childTnLst>
                                </p:cTn>
                              </p:par>
                              <p:par>
                                <p:cTn id="66" presetID="1" presetClass="exit" presetSubtype="0" fill="hold" nodeType="withEffect">
                                  <p:stCondLst>
                                    <p:cond delay="0"/>
                                  </p:stCondLst>
                                  <p:childTnLst>
                                    <p:set>
                                      <p:cBhvr>
                                        <p:cTn id="67" dur="1" fill="hold">
                                          <p:stCondLst>
                                            <p:cond delay="0"/>
                                          </p:stCondLst>
                                        </p:cTn>
                                        <p:tgtEl>
                                          <p:spTgt spid="38"/>
                                        </p:tgtEl>
                                        <p:attrNameLst>
                                          <p:attrName>style.visibility</p:attrName>
                                        </p:attrNameLst>
                                      </p:cBhvr>
                                      <p:to>
                                        <p:strVal val="hidden"/>
                                      </p:to>
                                    </p:set>
                                  </p:childTnLst>
                                </p:cTn>
                              </p:par>
                              <p:par>
                                <p:cTn id="68" presetID="1" presetClass="exit" presetSubtype="0" fill="hold" nodeType="withEffect">
                                  <p:stCondLst>
                                    <p:cond delay="0"/>
                                  </p:stCondLst>
                                  <p:childTnLst>
                                    <p:set>
                                      <p:cBhvr>
                                        <p:cTn id="69" dur="1" fill="hold">
                                          <p:stCondLst>
                                            <p:cond delay="0"/>
                                          </p:stCondLst>
                                        </p:cTn>
                                        <p:tgtEl>
                                          <p:spTgt spid="42"/>
                                        </p:tgtEl>
                                        <p:attrNameLst>
                                          <p:attrName>style.visibility</p:attrName>
                                        </p:attrNameLst>
                                      </p:cBhvr>
                                      <p:to>
                                        <p:strVal val="hidden"/>
                                      </p:to>
                                    </p:set>
                                  </p:childTnLst>
                                </p:cTn>
                              </p:par>
                            </p:childTnLst>
                          </p:cTn>
                        </p:par>
                        <p:par>
                          <p:cTn id="70" fill="hold">
                            <p:stCondLst>
                              <p:cond delay="0"/>
                            </p:stCondLst>
                            <p:childTnLst>
                              <p:par>
                                <p:cTn id="71" presetID="1" presetClass="entr" presetSubtype="0" fill="hold" grpId="0" nodeType="afterEffect">
                                  <p:stCondLst>
                                    <p:cond delay="0"/>
                                  </p:stCondLst>
                                  <p:childTnLst>
                                    <p:set>
                                      <p:cBhvr>
                                        <p:cTn id="72" dur="1" fill="hold">
                                          <p:stCondLst>
                                            <p:cond delay="0"/>
                                          </p:stCondLst>
                                        </p:cTn>
                                        <p:tgtEl>
                                          <p:spTgt spid="43"/>
                                        </p:tgtEl>
                                        <p:attrNameLst>
                                          <p:attrName>style.visibility</p:attrName>
                                        </p:attrNameLst>
                                      </p:cBhvr>
                                      <p:to>
                                        <p:strVal val="visible"/>
                                      </p:to>
                                    </p:set>
                                  </p:childTnLst>
                                </p:cTn>
                              </p:par>
                            </p:childTnLst>
                          </p:cTn>
                        </p:par>
                        <p:par>
                          <p:cTn id="73" fill="hold">
                            <p:stCondLst>
                              <p:cond delay="0"/>
                            </p:stCondLst>
                            <p:childTnLst>
                              <p:par>
                                <p:cTn id="74" presetID="1" presetClass="entr" presetSubtype="0" fill="hold" grpId="0" nodeType="afterEffect">
                                  <p:stCondLst>
                                    <p:cond delay="0"/>
                                  </p:stCondLst>
                                  <p:childTnLst>
                                    <p:set>
                                      <p:cBhvr>
                                        <p:cTn id="75" dur="1" fill="hold">
                                          <p:stCondLst>
                                            <p:cond delay="0"/>
                                          </p:stCondLst>
                                        </p:cTn>
                                        <p:tgtEl>
                                          <p:spTgt spid="44"/>
                                        </p:tgtEl>
                                        <p:attrNameLst>
                                          <p:attrName>style.visibility</p:attrName>
                                        </p:attrNameLst>
                                      </p:cBhvr>
                                      <p:to>
                                        <p:strVal val="visible"/>
                                      </p:to>
                                    </p:set>
                                  </p:childTnLst>
                                </p:cTn>
                              </p:par>
                            </p:childTnLst>
                          </p:cTn>
                        </p:par>
                        <p:par>
                          <p:cTn id="76" fill="hold">
                            <p:stCondLst>
                              <p:cond delay="0"/>
                            </p:stCondLst>
                            <p:childTnLst>
                              <p:par>
                                <p:cTn id="77" presetID="1" presetClass="entr" presetSubtype="0" fill="hold" nodeType="afterEffect">
                                  <p:stCondLst>
                                    <p:cond delay="0"/>
                                  </p:stCondLst>
                                  <p:childTnLst>
                                    <p:set>
                                      <p:cBhvr>
                                        <p:cTn id="78" dur="1" fill="hold">
                                          <p:stCondLst>
                                            <p:cond delay="0"/>
                                          </p:stCondLst>
                                        </p:cTn>
                                        <p:tgtEl>
                                          <p:spTgt spid="46"/>
                                        </p:tgtEl>
                                        <p:attrNameLst>
                                          <p:attrName>style.visibility</p:attrName>
                                        </p:attrNameLst>
                                      </p:cBhvr>
                                      <p:to>
                                        <p:strVal val="visible"/>
                                      </p:to>
                                    </p:set>
                                  </p:childTnLst>
                                </p:cTn>
                              </p:par>
                            </p:childTnLst>
                          </p:cTn>
                        </p:par>
                        <p:par>
                          <p:cTn id="79" fill="hold">
                            <p:stCondLst>
                              <p:cond delay="0"/>
                            </p:stCondLst>
                            <p:childTnLst>
                              <p:par>
                                <p:cTn id="80" presetID="1" presetClass="entr" presetSubtype="0"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1" presetClass="exit" presetSubtype="0" fill="hold" grpId="1" nodeType="clickEffect">
                                  <p:stCondLst>
                                    <p:cond delay="0"/>
                                  </p:stCondLst>
                                  <p:childTnLst>
                                    <p:set>
                                      <p:cBhvr>
                                        <p:cTn id="85" dur="1" fill="hold">
                                          <p:stCondLst>
                                            <p:cond delay="0"/>
                                          </p:stCondLst>
                                        </p:cTn>
                                        <p:tgtEl>
                                          <p:spTgt spid="43"/>
                                        </p:tgtEl>
                                        <p:attrNameLst>
                                          <p:attrName>style.visibility</p:attrName>
                                        </p:attrNameLst>
                                      </p:cBhvr>
                                      <p:to>
                                        <p:strVal val="hidden"/>
                                      </p:to>
                                    </p:set>
                                  </p:childTnLst>
                                </p:cTn>
                              </p:par>
                              <p:par>
                                <p:cTn id="86" presetID="1" presetClass="exit" presetSubtype="0" fill="hold" grpId="1" nodeType="withEffect">
                                  <p:stCondLst>
                                    <p:cond delay="0"/>
                                  </p:stCondLst>
                                  <p:childTnLst>
                                    <p:set>
                                      <p:cBhvr>
                                        <p:cTn id="87" dur="1" fill="hold">
                                          <p:stCondLst>
                                            <p:cond delay="0"/>
                                          </p:stCondLst>
                                        </p:cTn>
                                        <p:tgtEl>
                                          <p:spTgt spid="44"/>
                                        </p:tgtEl>
                                        <p:attrNameLst>
                                          <p:attrName>style.visibility</p:attrName>
                                        </p:attrNameLst>
                                      </p:cBhvr>
                                      <p:to>
                                        <p:strVal val="hidden"/>
                                      </p:to>
                                    </p:set>
                                  </p:childTnLst>
                                </p:cTn>
                              </p:par>
                              <p:par>
                                <p:cTn id="88" presetID="1" presetClass="exit" presetSubtype="0" fill="hold" nodeType="withEffect">
                                  <p:stCondLst>
                                    <p:cond delay="0"/>
                                  </p:stCondLst>
                                  <p:childTnLst>
                                    <p:set>
                                      <p:cBhvr>
                                        <p:cTn id="89" dur="1" fill="hold">
                                          <p:stCondLst>
                                            <p:cond delay="0"/>
                                          </p:stCondLst>
                                        </p:cTn>
                                        <p:tgtEl>
                                          <p:spTgt spid="46"/>
                                        </p:tgtEl>
                                        <p:attrNameLst>
                                          <p:attrName>style.visibility</p:attrName>
                                        </p:attrNameLst>
                                      </p:cBhvr>
                                      <p:to>
                                        <p:strVal val="hidden"/>
                                      </p:to>
                                    </p:set>
                                  </p:childTnLst>
                                </p:cTn>
                              </p:par>
                              <p:par>
                                <p:cTn id="90" presetID="1" presetClass="exit" presetSubtype="0" fill="hold" grpId="1" nodeType="withEffect">
                                  <p:stCondLst>
                                    <p:cond delay="0"/>
                                  </p:stCondLst>
                                  <p:childTnLst>
                                    <p:set>
                                      <p:cBhvr>
                                        <p:cTn id="91" dur="1" fill="hold">
                                          <p:stCondLst>
                                            <p:cond delay="0"/>
                                          </p:stCondLst>
                                        </p:cTn>
                                        <p:tgtEl>
                                          <p:spTgt spid="47"/>
                                        </p:tgtEl>
                                        <p:attrNameLst>
                                          <p:attrName>style.visibility</p:attrName>
                                        </p:attrNameLst>
                                      </p:cBhvr>
                                      <p:to>
                                        <p:strVal val="hidden"/>
                                      </p:to>
                                    </p:set>
                                  </p:childTnLst>
                                </p:cTn>
                              </p:par>
                            </p:childTnLst>
                          </p:cTn>
                        </p:par>
                        <p:par>
                          <p:cTn id="92" fill="hold">
                            <p:stCondLst>
                              <p:cond delay="0"/>
                            </p:stCondLst>
                            <p:childTnLst>
                              <p:par>
                                <p:cTn id="93" presetID="1" presetClass="entr" presetSubtype="0" fill="hold" grpId="0" nodeType="afterEffect">
                                  <p:stCondLst>
                                    <p:cond delay="0"/>
                                  </p:stCondLst>
                                  <p:childTnLst>
                                    <p:set>
                                      <p:cBhvr>
                                        <p:cTn id="94" dur="1" fill="hold">
                                          <p:stCondLst>
                                            <p:cond delay="0"/>
                                          </p:stCondLst>
                                        </p:cTn>
                                        <p:tgtEl>
                                          <p:spTgt spid="48"/>
                                        </p:tgtEl>
                                        <p:attrNameLst>
                                          <p:attrName>style.visibility</p:attrName>
                                        </p:attrNameLst>
                                      </p:cBhvr>
                                      <p:to>
                                        <p:strVal val="visible"/>
                                      </p:to>
                                    </p:set>
                                  </p:childTnLst>
                                </p:cTn>
                              </p:par>
                            </p:childTnLst>
                          </p:cTn>
                        </p:par>
                        <p:par>
                          <p:cTn id="95" fill="hold">
                            <p:stCondLst>
                              <p:cond delay="0"/>
                            </p:stCondLst>
                            <p:childTnLst>
                              <p:par>
                                <p:cTn id="96" presetID="1" presetClass="entr" presetSubtype="0" fill="hold" grpId="0" nodeType="afterEffect">
                                  <p:stCondLst>
                                    <p:cond delay="0"/>
                                  </p:stCondLst>
                                  <p:childTnLst>
                                    <p:set>
                                      <p:cBhvr>
                                        <p:cTn id="97" dur="1" fill="hold">
                                          <p:stCondLst>
                                            <p:cond delay="0"/>
                                          </p:stCondLst>
                                        </p:cTn>
                                        <p:tgtEl>
                                          <p:spTgt spid="49"/>
                                        </p:tgtEl>
                                        <p:attrNameLst>
                                          <p:attrName>style.visibility</p:attrName>
                                        </p:attrNameLst>
                                      </p:cBhvr>
                                      <p:to>
                                        <p:strVal val="visible"/>
                                      </p:to>
                                    </p:set>
                                  </p:childTnLst>
                                </p:cTn>
                              </p:par>
                            </p:childTnLst>
                          </p:cTn>
                        </p:par>
                        <p:par>
                          <p:cTn id="98" fill="hold">
                            <p:stCondLst>
                              <p:cond delay="0"/>
                            </p:stCondLst>
                            <p:childTnLst>
                              <p:par>
                                <p:cTn id="99" presetID="1" presetClass="entr" presetSubtype="0" fill="hold" nodeType="afterEffect">
                                  <p:stCondLst>
                                    <p:cond delay="0"/>
                                  </p:stCondLst>
                                  <p:childTnLst>
                                    <p:set>
                                      <p:cBhvr>
                                        <p:cTn id="100" dur="1" fill="hold">
                                          <p:stCondLst>
                                            <p:cond delay="0"/>
                                          </p:stCondLst>
                                        </p:cTn>
                                        <p:tgtEl>
                                          <p:spTgt spid="51"/>
                                        </p:tgtEl>
                                        <p:attrNameLst>
                                          <p:attrName>style.visibility</p:attrName>
                                        </p:attrNameLst>
                                      </p:cBhvr>
                                      <p:to>
                                        <p:strVal val="visible"/>
                                      </p:to>
                                    </p:set>
                                  </p:childTnLst>
                                </p:cTn>
                              </p:par>
                            </p:childTnLst>
                          </p:cTn>
                        </p:par>
                        <p:par>
                          <p:cTn id="101" fill="hold">
                            <p:stCondLst>
                              <p:cond delay="0"/>
                            </p:stCondLst>
                            <p:childTnLst>
                              <p:par>
                                <p:cTn id="102" presetID="1" presetClass="entr" presetSubtype="0" fill="hold" grpId="0" nodeType="afterEffect">
                                  <p:stCondLst>
                                    <p:cond delay="0"/>
                                  </p:stCondLst>
                                  <p:childTnLst>
                                    <p:set>
                                      <p:cBhvr>
                                        <p:cTn id="103" dur="1" fill="hold">
                                          <p:stCondLst>
                                            <p:cond delay="0"/>
                                          </p:stCondLst>
                                        </p:cTn>
                                        <p:tgtEl>
                                          <p:spTgt spid="52"/>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1" presetClass="exit" presetSubtype="0" fill="hold" grpId="1" nodeType="clickEffect">
                                  <p:stCondLst>
                                    <p:cond delay="0"/>
                                  </p:stCondLst>
                                  <p:childTnLst>
                                    <p:set>
                                      <p:cBhvr>
                                        <p:cTn id="107" dur="1" fill="hold">
                                          <p:stCondLst>
                                            <p:cond delay="0"/>
                                          </p:stCondLst>
                                        </p:cTn>
                                        <p:tgtEl>
                                          <p:spTgt spid="48"/>
                                        </p:tgtEl>
                                        <p:attrNameLst>
                                          <p:attrName>style.visibility</p:attrName>
                                        </p:attrNameLst>
                                      </p:cBhvr>
                                      <p:to>
                                        <p:strVal val="hidden"/>
                                      </p:to>
                                    </p:set>
                                  </p:childTnLst>
                                </p:cTn>
                              </p:par>
                              <p:par>
                                <p:cTn id="108" presetID="1" presetClass="exit" presetSubtype="0" fill="hold" grpId="1" nodeType="withEffect">
                                  <p:stCondLst>
                                    <p:cond delay="0"/>
                                  </p:stCondLst>
                                  <p:childTnLst>
                                    <p:set>
                                      <p:cBhvr>
                                        <p:cTn id="109" dur="1" fill="hold">
                                          <p:stCondLst>
                                            <p:cond delay="0"/>
                                          </p:stCondLst>
                                        </p:cTn>
                                        <p:tgtEl>
                                          <p:spTgt spid="49"/>
                                        </p:tgtEl>
                                        <p:attrNameLst>
                                          <p:attrName>style.visibility</p:attrName>
                                        </p:attrNameLst>
                                      </p:cBhvr>
                                      <p:to>
                                        <p:strVal val="hidden"/>
                                      </p:to>
                                    </p:set>
                                  </p:childTnLst>
                                </p:cTn>
                              </p:par>
                              <p:par>
                                <p:cTn id="110" presetID="1" presetClass="exit" presetSubtype="0" fill="hold" nodeType="withEffect">
                                  <p:stCondLst>
                                    <p:cond delay="0"/>
                                  </p:stCondLst>
                                  <p:childTnLst>
                                    <p:set>
                                      <p:cBhvr>
                                        <p:cTn id="111" dur="1" fill="hold">
                                          <p:stCondLst>
                                            <p:cond delay="0"/>
                                          </p:stCondLst>
                                        </p:cTn>
                                        <p:tgtEl>
                                          <p:spTgt spid="51"/>
                                        </p:tgtEl>
                                        <p:attrNameLst>
                                          <p:attrName>style.visibility</p:attrName>
                                        </p:attrNameLst>
                                      </p:cBhvr>
                                      <p:to>
                                        <p:strVal val="hidden"/>
                                      </p:to>
                                    </p:set>
                                  </p:childTnLst>
                                </p:cTn>
                              </p:par>
                              <p:par>
                                <p:cTn id="112" presetID="1" presetClass="exit" presetSubtype="0" fill="hold" grpId="1" nodeType="withEffect">
                                  <p:stCondLst>
                                    <p:cond delay="0"/>
                                  </p:stCondLst>
                                  <p:childTnLst>
                                    <p:set>
                                      <p:cBhvr>
                                        <p:cTn id="113" dur="1" fill="hold">
                                          <p:stCondLst>
                                            <p:cond delay="0"/>
                                          </p:stCondLst>
                                        </p:cTn>
                                        <p:tgtEl>
                                          <p:spTgt spid="52"/>
                                        </p:tgtEl>
                                        <p:attrNameLst>
                                          <p:attrName>style.visibility</p:attrName>
                                        </p:attrNameLst>
                                      </p:cBhvr>
                                      <p:to>
                                        <p:strVal val="hidden"/>
                                      </p:to>
                                    </p:set>
                                  </p:childTnLst>
                                </p:cTn>
                              </p:par>
                            </p:childTnLst>
                          </p:cTn>
                        </p:par>
                        <p:par>
                          <p:cTn id="114" fill="hold">
                            <p:stCondLst>
                              <p:cond delay="0"/>
                            </p:stCondLst>
                            <p:childTnLst>
                              <p:par>
                                <p:cTn id="115" presetID="1" presetClass="entr" presetSubtype="0" fill="hold" grpId="0" nodeType="afterEffect">
                                  <p:stCondLst>
                                    <p:cond delay="0"/>
                                  </p:stCondLst>
                                  <p:childTnLst>
                                    <p:set>
                                      <p:cBhvr>
                                        <p:cTn id="116" dur="1" fill="hold">
                                          <p:stCondLst>
                                            <p:cond delay="0"/>
                                          </p:stCondLst>
                                        </p:cTn>
                                        <p:tgtEl>
                                          <p:spTgt spid="53"/>
                                        </p:tgtEl>
                                        <p:attrNameLst>
                                          <p:attrName>style.visibility</p:attrName>
                                        </p:attrNameLst>
                                      </p:cBhvr>
                                      <p:to>
                                        <p:strVal val="visible"/>
                                      </p:to>
                                    </p:set>
                                  </p:childTnLst>
                                </p:cTn>
                              </p:par>
                            </p:childTnLst>
                          </p:cTn>
                        </p:par>
                        <p:par>
                          <p:cTn id="117" fill="hold">
                            <p:stCondLst>
                              <p:cond delay="0"/>
                            </p:stCondLst>
                            <p:childTnLst>
                              <p:par>
                                <p:cTn id="118" presetID="1" presetClass="entr" presetSubtype="0" fill="hold" grpId="0" nodeType="afterEffect">
                                  <p:stCondLst>
                                    <p:cond delay="0"/>
                                  </p:stCondLst>
                                  <p:childTnLst>
                                    <p:set>
                                      <p:cBhvr>
                                        <p:cTn id="119" dur="1" fill="hold">
                                          <p:stCondLst>
                                            <p:cond delay="0"/>
                                          </p:stCondLst>
                                        </p:cTn>
                                        <p:tgtEl>
                                          <p:spTgt spid="54"/>
                                        </p:tgtEl>
                                        <p:attrNameLst>
                                          <p:attrName>style.visibility</p:attrName>
                                        </p:attrNameLst>
                                      </p:cBhvr>
                                      <p:to>
                                        <p:strVal val="visible"/>
                                      </p:to>
                                    </p:set>
                                  </p:childTnLst>
                                </p:cTn>
                              </p:par>
                            </p:childTnLst>
                          </p:cTn>
                        </p:par>
                        <p:par>
                          <p:cTn id="120" fill="hold">
                            <p:stCondLst>
                              <p:cond delay="0"/>
                            </p:stCondLst>
                            <p:childTnLst>
                              <p:par>
                                <p:cTn id="121" presetID="1" presetClass="entr" presetSubtype="0" fill="hold" nodeType="afterEffect">
                                  <p:stCondLst>
                                    <p:cond delay="0"/>
                                  </p:stCondLst>
                                  <p:childTnLst>
                                    <p:set>
                                      <p:cBhvr>
                                        <p:cTn id="122" dur="1" fill="hold">
                                          <p:stCondLst>
                                            <p:cond delay="0"/>
                                          </p:stCondLst>
                                        </p:cTn>
                                        <p:tgtEl>
                                          <p:spTgt spid="56"/>
                                        </p:tgtEl>
                                        <p:attrNameLst>
                                          <p:attrName>style.visibility</p:attrName>
                                        </p:attrNameLst>
                                      </p:cBhvr>
                                      <p:to>
                                        <p:strVal val="visible"/>
                                      </p:to>
                                    </p:set>
                                  </p:childTnLst>
                                </p:cTn>
                              </p:par>
                            </p:childTnLst>
                          </p:cTn>
                        </p:par>
                        <p:par>
                          <p:cTn id="123" fill="hold">
                            <p:stCondLst>
                              <p:cond delay="0"/>
                            </p:stCondLst>
                            <p:childTnLst>
                              <p:par>
                                <p:cTn id="124" presetID="1" presetClass="entr" presetSubtype="0" fill="hold" grpId="0" nodeType="afterEffect">
                                  <p:stCondLst>
                                    <p:cond delay="0"/>
                                  </p:stCondLst>
                                  <p:childTnLst>
                                    <p:set>
                                      <p:cBhvr>
                                        <p:cTn id="125" dur="1" fill="hold">
                                          <p:stCondLst>
                                            <p:cond delay="0"/>
                                          </p:stCondLst>
                                        </p:cTn>
                                        <p:tgtEl>
                                          <p:spTgt spid="58"/>
                                        </p:tgtEl>
                                        <p:attrNameLst>
                                          <p:attrName>style.visibility</p:attrName>
                                        </p:attrNameLst>
                                      </p:cBhvr>
                                      <p:to>
                                        <p:strVal val="visible"/>
                                      </p:to>
                                    </p:set>
                                  </p:childTnLst>
                                </p:cTn>
                              </p:par>
                            </p:childTnLst>
                          </p:cTn>
                        </p:par>
                      </p:childTnLst>
                    </p:cTn>
                  </p:par>
                  <p:par>
                    <p:cTn id="126" fill="hold">
                      <p:stCondLst>
                        <p:cond delay="indefinite"/>
                      </p:stCondLst>
                      <p:childTnLst>
                        <p:par>
                          <p:cTn id="127" fill="hold">
                            <p:stCondLst>
                              <p:cond delay="0"/>
                            </p:stCondLst>
                            <p:childTnLst>
                              <p:par>
                                <p:cTn id="128" presetID="1" presetClass="exit" presetSubtype="0" fill="hold" grpId="1" nodeType="clickEffect">
                                  <p:stCondLst>
                                    <p:cond delay="0"/>
                                  </p:stCondLst>
                                  <p:childTnLst>
                                    <p:set>
                                      <p:cBhvr>
                                        <p:cTn id="129" dur="1" fill="hold">
                                          <p:stCondLst>
                                            <p:cond delay="0"/>
                                          </p:stCondLst>
                                        </p:cTn>
                                        <p:tgtEl>
                                          <p:spTgt spid="53"/>
                                        </p:tgtEl>
                                        <p:attrNameLst>
                                          <p:attrName>style.visibility</p:attrName>
                                        </p:attrNameLst>
                                      </p:cBhvr>
                                      <p:to>
                                        <p:strVal val="hidden"/>
                                      </p:to>
                                    </p:set>
                                  </p:childTnLst>
                                </p:cTn>
                              </p:par>
                              <p:par>
                                <p:cTn id="130" presetID="1" presetClass="exit" presetSubtype="0" fill="hold" grpId="1" nodeType="withEffect">
                                  <p:stCondLst>
                                    <p:cond delay="0"/>
                                  </p:stCondLst>
                                  <p:childTnLst>
                                    <p:set>
                                      <p:cBhvr>
                                        <p:cTn id="131" dur="1" fill="hold">
                                          <p:stCondLst>
                                            <p:cond delay="0"/>
                                          </p:stCondLst>
                                        </p:cTn>
                                        <p:tgtEl>
                                          <p:spTgt spid="54"/>
                                        </p:tgtEl>
                                        <p:attrNameLst>
                                          <p:attrName>style.visibility</p:attrName>
                                        </p:attrNameLst>
                                      </p:cBhvr>
                                      <p:to>
                                        <p:strVal val="hidden"/>
                                      </p:to>
                                    </p:set>
                                  </p:childTnLst>
                                </p:cTn>
                              </p:par>
                              <p:par>
                                <p:cTn id="132" presetID="1" presetClass="exit" presetSubtype="0" fill="hold" nodeType="withEffect">
                                  <p:stCondLst>
                                    <p:cond delay="0"/>
                                  </p:stCondLst>
                                  <p:childTnLst>
                                    <p:set>
                                      <p:cBhvr>
                                        <p:cTn id="133" dur="1" fill="hold">
                                          <p:stCondLst>
                                            <p:cond delay="0"/>
                                          </p:stCondLst>
                                        </p:cTn>
                                        <p:tgtEl>
                                          <p:spTgt spid="56"/>
                                        </p:tgtEl>
                                        <p:attrNameLst>
                                          <p:attrName>style.visibility</p:attrName>
                                        </p:attrNameLst>
                                      </p:cBhvr>
                                      <p:to>
                                        <p:strVal val="hidden"/>
                                      </p:to>
                                    </p:set>
                                  </p:childTnLst>
                                </p:cTn>
                              </p:par>
                              <p:par>
                                <p:cTn id="134" presetID="1" presetClass="exit" presetSubtype="0" fill="hold" grpId="1" nodeType="withEffect">
                                  <p:stCondLst>
                                    <p:cond delay="0"/>
                                  </p:stCondLst>
                                  <p:childTnLst>
                                    <p:set>
                                      <p:cBhvr>
                                        <p:cTn id="135" dur="1" fill="hold">
                                          <p:stCondLst>
                                            <p:cond delay="0"/>
                                          </p:stCondLst>
                                        </p:cTn>
                                        <p:tgtEl>
                                          <p:spTgt spid="58"/>
                                        </p:tgtEl>
                                        <p:attrNameLst>
                                          <p:attrName>style.visibility</p:attrName>
                                        </p:attrNameLst>
                                      </p:cBhvr>
                                      <p:to>
                                        <p:strVal val="hidden"/>
                                      </p:to>
                                    </p:set>
                                  </p:childTnLst>
                                </p:cTn>
                              </p:par>
                            </p:childTnLst>
                          </p:cTn>
                        </p:par>
                        <p:par>
                          <p:cTn id="136" fill="hold">
                            <p:stCondLst>
                              <p:cond delay="0"/>
                            </p:stCondLst>
                            <p:childTnLst>
                              <p:par>
                                <p:cTn id="137" presetID="1" presetClass="entr" presetSubtype="0" fill="hold" grpId="0" nodeType="afterEffect">
                                  <p:stCondLst>
                                    <p:cond delay="0"/>
                                  </p:stCondLst>
                                  <p:childTnLst>
                                    <p:set>
                                      <p:cBhvr>
                                        <p:cTn id="138" dur="1" fill="hold">
                                          <p:stCondLst>
                                            <p:cond delay="0"/>
                                          </p:stCondLst>
                                        </p:cTn>
                                        <p:tgtEl>
                                          <p:spTgt spid="59"/>
                                        </p:tgtEl>
                                        <p:attrNameLst>
                                          <p:attrName>style.visibility</p:attrName>
                                        </p:attrNameLst>
                                      </p:cBhvr>
                                      <p:to>
                                        <p:strVal val="visible"/>
                                      </p:to>
                                    </p:set>
                                  </p:childTnLst>
                                </p:cTn>
                              </p:par>
                            </p:childTnLst>
                          </p:cTn>
                        </p:par>
                        <p:par>
                          <p:cTn id="139" fill="hold">
                            <p:stCondLst>
                              <p:cond delay="0"/>
                            </p:stCondLst>
                            <p:childTnLst>
                              <p:par>
                                <p:cTn id="140" presetID="1" presetClass="entr" presetSubtype="0" fill="hold" grpId="0" nodeType="afterEffect">
                                  <p:stCondLst>
                                    <p:cond delay="0"/>
                                  </p:stCondLst>
                                  <p:childTnLst>
                                    <p:set>
                                      <p:cBhvr>
                                        <p:cTn id="141" dur="1" fill="hold">
                                          <p:stCondLst>
                                            <p:cond delay="0"/>
                                          </p:stCondLst>
                                        </p:cTn>
                                        <p:tgtEl>
                                          <p:spTgt spid="60"/>
                                        </p:tgtEl>
                                        <p:attrNameLst>
                                          <p:attrName>style.visibility</p:attrName>
                                        </p:attrNameLst>
                                      </p:cBhvr>
                                      <p:to>
                                        <p:strVal val="visible"/>
                                      </p:to>
                                    </p:set>
                                  </p:childTnLst>
                                </p:cTn>
                              </p:par>
                            </p:childTnLst>
                          </p:cTn>
                        </p:par>
                        <p:par>
                          <p:cTn id="142" fill="hold">
                            <p:stCondLst>
                              <p:cond delay="0"/>
                            </p:stCondLst>
                            <p:childTnLst>
                              <p:par>
                                <p:cTn id="143" presetID="1" presetClass="entr" presetSubtype="0" fill="hold" nodeType="afterEffect">
                                  <p:stCondLst>
                                    <p:cond delay="0"/>
                                  </p:stCondLst>
                                  <p:childTnLst>
                                    <p:set>
                                      <p:cBhvr>
                                        <p:cTn id="144" dur="1" fill="hold">
                                          <p:stCondLst>
                                            <p:cond delay="0"/>
                                          </p:stCondLst>
                                        </p:cTn>
                                        <p:tgtEl>
                                          <p:spTgt spid="62"/>
                                        </p:tgtEl>
                                        <p:attrNameLst>
                                          <p:attrName>style.visibility</p:attrName>
                                        </p:attrNameLst>
                                      </p:cBhvr>
                                      <p:to>
                                        <p:strVal val="visible"/>
                                      </p:to>
                                    </p:set>
                                  </p:childTnLst>
                                </p:cTn>
                              </p:par>
                            </p:childTnLst>
                          </p:cTn>
                        </p:par>
                        <p:par>
                          <p:cTn id="145" fill="hold">
                            <p:stCondLst>
                              <p:cond delay="0"/>
                            </p:stCondLst>
                            <p:childTnLst>
                              <p:par>
                                <p:cTn id="146" presetID="1" presetClass="entr" presetSubtype="0" fill="hold" grpId="0" nodeType="afterEffect">
                                  <p:stCondLst>
                                    <p:cond delay="0"/>
                                  </p:stCondLst>
                                  <p:childTnLst>
                                    <p:set>
                                      <p:cBhvr>
                                        <p:cTn id="147"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7" grpId="0" animBg="1"/>
      <p:bldP spid="17" grpId="1" animBg="1"/>
      <p:bldP spid="20" grpId="0" animBg="1"/>
      <p:bldP spid="20" grpId="1" animBg="1"/>
      <p:bldP spid="24" grpId="0"/>
      <p:bldP spid="24" grpId="1"/>
      <p:bldP spid="26" grpId="0" animBg="1"/>
      <p:bldP spid="26" grpId="1" animBg="1"/>
      <p:bldP spid="27" grpId="0" animBg="1"/>
      <p:bldP spid="27" grpId="1" animBg="1"/>
      <p:bldP spid="30" grpId="0"/>
      <p:bldP spid="30" grpId="1"/>
      <p:bldP spid="43" grpId="0" animBg="1"/>
      <p:bldP spid="43" grpId="1" animBg="1"/>
      <p:bldP spid="44" grpId="0" animBg="1"/>
      <p:bldP spid="44" grpId="1" animBg="1"/>
      <p:bldP spid="47" grpId="0"/>
      <p:bldP spid="47" grpId="1"/>
      <p:bldP spid="48" grpId="0" animBg="1"/>
      <p:bldP spid="48" grpId="1" animBg="1"/>
      <p:bldP spid="49" grpId="0" animBg="1"/>
      <p:bldP spid="49" grpId="1" animBg="1"/>
      <p:bldP spid="52" grpId="0"/>
      <p:bldP spid="52" grpId="1"/>
      <p:bldP spid="53" grpId="0" animBg="1"/>
      <p:bldP spid="53" grpId="1" animBg="1"/>
      <p:bldP spid="54" grpId="0" animBg="1"/>
      <p:bldP spid="54" grpId="1" animBg="1"/>
      <p:bldP spid="58" grpId="0"/>
      <p:bldP spid="58" grpId="1"/>
      <p:bldP spid="59" grpId="0" animBg="1"/>
      <p:bldP spid="60" grpId="0" animBg="1"/>
      <p:bldP spid="6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52805" y="321310"/>
            <a:ext cx="3890010" cy="521970"/>
          </a:xfrm>
          <a:prstGeom prst="rect">
            <a:avLst/>
          </a:prstGeom>
          <a:noFill/>
        </p:spPr>
        <p:txBody>
          <a:bodyPr wrap="square" rtlCol="0">
            <a:spAutoFit/>
          </a:bodyPr>
          <a:lstStyle/>
          <a:p>
            <a:r>
              <a:rPr lang="zh-CN" altLang="en-US" sz="2800" b="1" dirty="0">
                <a:solidFill>
                  <a:schemeClr val="tx1">
                    <a:lumMod val="85000"/>
                    <a:lumOff val="15000"/>
                  </a:schemeClr>
                </a:solidFill>
                <a:latin typeface="黑体" panose="02010609060101010101" pitchFamily="49" charset="-122"/>
                <a:ea typeface="黑体" panose="02010609060101010101" pitchFamily="49" charset="-122"/>
              </a:rPr>
              <a:t>二次答辩</a:t>
            </a:r>
            <a:endParaRPr lang="zh-CN" altLang="en-US" sz="2800" b="1" dirty="0">
              <a:solidFill>
                <a:schemeClr val="tx1">
                  <a:lumMod val="85000"/>
                  <a:lumOff val="15000"/>
                </a:schemeClr>
              </a:solidFill>
              <a:latin typeface="黑体" panose="02010609060101010101" pitchFamily="49" charset="-122"/>
              <a:ea typeface="黑体" panose="02010609060101010101" pitchFamily="49" charset="-122"/>
            </a:endParaRPr>
          </a:p>
        </p:txBody>
      </p:sp>
      <p:cxnSp>
        <p:nvCxnSpPr>
          <p:cNvPr id="3" name="直接连接符 2"/>
          <p:cNvCxnSpPr/>
          <p:nvPr/>
        </p:nvCxnSpPr>
        <p:spPr>
          <a:xfrm>
            <a:off x="852948" y="425245"/>
            <a:ext cx="0" cy="315154"/>
          </a:xfrm>
          <a:prstGeom prst="line">
            <a:avLst/>
          </a:prstGeom>
          <a:ln w="76200">
            <a:solidFill>
              <a:srgbClr val="1C4885"/>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a:stretch>
            <a:fillRect/>
          </a:stretch>
        </p:blipFill>
        <p:spPr>
          <a:xfrm>
            <a:off x="10639208" y="15693"/>
            <a:ext cx="1552792" cy="1553554"/>
          </a:xfrm>
          <a:prstGeom prst="rect">
            <a:avLst/>
          </a:prstGeom>
        </p:spPr>
      </p:pic>
      <p:graphicFrame>
        <p:nvGraphicFramePr>
          <p:cNvPr id="17" name="图示 16"/>
          <p:cNvGraphicFramePr/>
          <p:nvPr/>
        </p:nvGraphicFramePr>
        <p:xfrm>
          <a:off x="727710" y="1022985"/>
          <a:ext cx="9979025" cy="54222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52805" y="321310"/>
            <a:ext cx="5739765" cy="521970"/>
          </a:xfrm>
          <a:prstGeom prst="rect">
            <a:avLst/>
          </a:prstGeom>
          <a:noFill/>
        </p:spPr>
        <p:txBody>
          <a:bodyPr wrap="square" rtlCol="0">
            <a:spAutoFit/>
          </a:bodyPr>
          <a:lstStyle/>
          <a:p>
            <a:r>
              <a:rPr lang="zh-CN" altLang="en-US" sz="2800" b="1" dirty="0">
                <a:solidFill>
                  <a:schemeClr val="tx1">
                    <a:lumMod val="85000"/>
                    <a:lumOff val="15000"/>
                  </a:schemeClr>
                </a:solidFill>
                <a:latin typeface="黑体" panose="02010609060101010101" pitchFamily="49" charset="-122"/>
                <a:ea typeface="黑体" panose="02010609060101010101" pitchFamily="49" charset="-122"/>
                <a:sym typeface="+mn-ea"/>
              </a:rPr>
              <a:t>结题展示（实体作品现场考核）</a:t>
            </a:r>
            <a:endParaRPr lang="zh-CN" altLang="en-US" sz="2800" b="1" dirty="0">
              <a:solidFill>
                <a:schemeClr val="tx1">
                  <a:lumMod val="85000"/>
                  <a:lumOff val="15000"/>
                </a:schemeClr>
              </a:solidFill>
              <a:latin typeface="黑体" panose="02010609060101010101" pitchFamily="49" charset="-122"/>
              <a:ea typeface="黑体" panose="02010609060101010101" pitchFamily="49" charset="-122"/>
            </a:endParaRPr>
          </a:p>
        </p:txBody>
      </p:sp>
      <p:cxnSp>
        <p:nvCxnSpPr>
          <p:cNvPr id="3" name="直接连接符 2"/>
          <p:cNvCxnSpPr/>
          <p:nvPr/>
        </p:nvCxnSpPr>
        <p:spPr>
          <a:xfrm>
            <a:off x="852948" y="425245"/>
            <a:ext cx="0" cy="315154"/>
          </a:xfrm>
          <a:prstGeom prst="line">
            <a:avLst/>
          </a:prstGeom>
          <a:ln w="76200">
            <a:solidFill>
              <a:srgbClr val="1C4885"/>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a:stretch>
            <a:fillRect/>
          </a:stretch>
        </p:blipFill>
        <p:spPr>
          <a:xfrm>
            <a:off x="10639208" y="15693"/>
            <a:ext cx="1552792" cy="1553554"/>
          </a:xfrm>
          <a:prstGeom prst="rect">
            <a:avLst/>
          </a:prstGeom>
        </p:spPr>
      </p:pic>
      <p:graphicFrame>
        <p:nvGraphicFramePr>
          <p:cNvPr id="17" name="图示 16"/>
          <p:cNvGraphicFramePr/>
          <p:nvPr/>
        </p:nvGraphicFramePr>
        <p:xfrm>
          <a:off x="727710" y="1022985"/>
          <a:ext cx="9979025" cy="54222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10639208" y="15693"/>
            <a:ext cx="1552792" cy="1553554"/>
          </a:xfrm>
          <a:prstGeom prst="rect">
            <a:avLst/>
          </a:prstGeom>
        </p:spPr>
      </p:pic>
      <p:sp>
        <p:nvSpPr>
          <p:cNvPr id="12" name="圆角矩形 11"/>
          <p:cNvSpPr/>
          <p:nvPr/>
        </p:nvSpPr>
        <p:spPr>
          <a:xfrm>
            <a:off x="496570" y="1294765"/>
            <a:ext cx="10717530" cy="4843780"/>
          </a:xfrm>
          <a:prstGeom prst="roundRect">
            <a:avLst/>
          </a:prstGeom>
          <a:solidFill>
            <a:srgbClr val="C3D5EB"/>
          </a:solidFill>
          <a:ln>
            <a:solidFill>
              <a:srgbClr val="C3D5EB"/>
            </a:solidFill>
          </a:ln>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a:p>
        </p:txBody>
      </p:sp>
      <p:sp>
        <p:nvSpPr>
          <p:cNvPr id="2" name="文本框 1"/>
          <p:cNvSpPr txBox="1"/>
          <p:nvPr/>
        </p:nvSpPr>
        <p:spPr>
          <a:xfrm>
            <a:off x="852805" y="321310"/>
            <a:ext cx="6294755" cy="521970"/>
          </a:xfrm>
          <a:prstGeom prst="rect">
            <a:avLst/>
          </a:prstGeom>
          <a:noFill/>
        </p:spPr>
        <p:txBody>
          <a:bodyPr wrap="square" rtlCol="0">
            <a:spAutoFit/>
          </a:bodyPr>
          <a:lstStyle/>
          <a:p>
            <a:r>
              <a:rPr lang="zh-CN" altLang="en-US" sz="2800" b="1" dirty="0">
                <a:solidFill>
                  <a:schemeClr val="tx1">
                    <a:lumMod val="85000"/>
                    <a:lumOff val="15000"/>
                  </a:schemeClr>
                </a:solidFill>
                <a:latin typeface="黑体" panose="02010609060101010101" pitchFamily="49" charset="-122"/>
                <a:ea typeface="黑体" panose="02010609060101010101" pitchFamily="49" charset="-122"/>
              </a:rPr>
              <a:t>碎碎念</a:t>
            </a:r>
            <a:endParaRPr lang="zh-CN" altLang="en-US" sz="2800" b="1" dirty="0">
              <a:solidFill>
                <a:schemeClr val="tx1">
                  <a:lumMod val="85000"/>
                  <a:lumOff val="15000"/>
                </a:schemeClr>
              </a:solidFill>
              <a:latin typeface="黑体" panose="02010609060101010101" pitchFamily="49" charset="-122"/>
              <a:ea typeface="黑体" panose="02010609060101010101" pitchFamily="49" charset="-122"/>
            </a:endParaRPr>
          </a:p>
        </p:txBody>
      </p:sp>
      <p:cxnSp>
        <p:nvCxnSpPr>
          <p:cNvPr id="3" name="直接连接符 2"/>
          <p:cNvCxnSpPr/>
          <p:nvPr/>
        </p:nvCxnSpPr>
        <p:spPr>
          <a:xfrm>
            <a:off x="852948" y="425245"/>
            <a:ext cx="0" cy="315154"/>
          </a:xfrm>
          <a:prstGeom prst="line">
            <a:avLst/>
          </a:prstGeom>
          <a:ln w="76200">
            <a:solidFill>
              <a:srgbClr val="1C488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852803" y="2288047"/>
            <a:ext cx="10359694" cy="707886"/>
          </a:xfrm>
          <a:prstGeom prst="rect">
            <a:avLst/>
          </a:prstGeom>
          <a:noFill/>
        </p:spPr>
        <p:txBody>
          <a:bodyPr wrap="square" rtlCol="0">
            <a:spAutoFit/>
          </a:bodyPr>
          <a:lstStyle/>
          <a:p>
            <a:pPr marL="342900" indent="-342900">
              <a:buFont typeface="Arial" panose="02080604020202020204" pitchFamily="34" charset="0"/>
              <a:buChar char="•"/>
            </a:pPr>
            <a:r>
              <a:rPr lang="zh-CN" altLang="en-US" sz="2000" b="1" dirty="0">
                <a:ea typeface="宋体" charset="0"/>
              </a:rPr>
              <a:t>答辩是重中之重，</a:t>
            </a:r>
            <a:r>
              <a:rPr lang="en-US" altLang="zh-CN" sz="2000" b="1" dirty="0">
                <a:ea typeface="宋体" charset="0"/>
                <a:sym typeface="+mn-ea"/>
              </a:rPr>
              <a:t>PPT</a:t>
            </a:r>
            <a:r>
              <a:rPr lang="zh-CN" altLang="en-US" sz="2000" b="1" dirty="0">
                <a:ea typeface="宋体" charset="0"/>
                <a:sym typeface="+mn-ea"/>
              </a:rPr>
              <a:t>早做、多改、多念，</a:t>
            </a:r>
            <a:r>
              <a:rPr lang="zh-CN" altLang="en-US" sz="2000" b="1" dirty="0">
                <a:solidFill>
                  <a:srgbClr val="FF0000"/>
                </a:solidFill>
                <a:ea typeface="宋体" charset="0"/>
                <a:sym typeface="+mn-ea"/>
              </a:rPr>
              <a:t>多图少字</a:t>
            </a:r>
            <a:r>
              <a:rPr lang="zh-CN" altLang="en-US" sz="2000" b="1" dirty="0">
                <a:ea typeface="宋体" charset="0"/>
                <a:sym typeface="+mn-ea"/>
              </a:rPr>
              <a:t>，</a:t>
            </a:r>
            <a:r>
              <a:rPr lang="zh-CN" altLang="en-US" sz="2000" b="1" dirty="0">
                <a:solidFill>
                  <a:srgbClr val="FF0000"/>
                </a:solidFill>
                <a:ea typeface="宋体" charset="0"/>
                <a:sym typeface="+mn-ea"/>
              </a:rPr>
              <a:t>清晰流畅</a:t>
            </a:r>
            <a:r>
              <a:rPr lang="zh-CN" altLang="en-US" sz="2000" b="1" dirty="0">
                <a:ea typeface="宋体" charset="0"/>
                <a:sym typeface="+mn-ea"/>
              </a:rPr>
              <a:t>也是加分项，严格</a:t>
            </a:r>
            <a:r>
              <a:rPr lang="zh-CN" altLang="en-US" sz="2000" b="1" dirty="0">
                <a:solidFill>
                  <a:srgbClr val="FF0000"/>
                </a:solidFill>
                <a:ea typeface="宋体" charset="0"/>
                <a:sym typeface="+mn-ea"/>
              </a:rPr>
              <a:t>控时</a:t>
            </a:r>
            <a:r>
              <a:rPr lang="en-US" altLang="zh-CN" sz="2000" b="1" dirty="0">
                <a:ea typeface="宋体" charset="0"/>
              </a:rPr>
              <a:t>	</a:t>
            </a:r>
            <a:r>
              <a:rPr lang="en-US" altLang="zh-CN" sz="2000" b="1" dirty="0"/>
              <a:t>	</a:t>
            </a:r>
            <a:endParaRPr lang="en-US" altLang="zh-CN" sz="2000" b="1" dirty="0"/>
          </a:p>
        </p:txBody>
      </p:sp>
      <p:sp>
        <p:nvSpPr>
          <p:cNvPr id="10" name="文本框 9"/>
          <p:cNvSpPr txBox="1"/>
          <p:nvPr/>
        </p:nvSpPr>
        <p:spPr>
          <a:xfrm>
            <a:off x="852802" y="1449146"/>
            <a:ext cx="9978501" cy="523220"/>
          </a:xfrm>
          <a:prstGeom prst="rect">
            <a:avLst/>
          </a:prstGeom>
          <a:noFill/>
        </p:spPr>
        <p:txBody>
          <a:bodyPr wrap="square" rtlCol="0">
            <a:spAutoFit/>
          </a:bodyPr>
          <a:lstStyle/>
          <a:p>
            <a:pPr marL="342900" indent="-342900">
              <a:buFont typeface="Arial" panose="02080604020202020204" pitchFamily="34" charset="0"/>
              <a:buChar char="•"/>
            </a:pPr>
            <a:r>
              <a:rPr lang="zh-CN" sz="2000" b="1" dirty="0">
                <a:ea typeface="宋体" charset="0"/>
              </a:rPr>
              <a:t>要让评委老师看到你们的认真的</a:t>
            </a:r>
            <a:r>
              <a:rPr lang="zh-CN" sz="2800" b="1" dirty="0">
                <a:solidFill>
                  <a:srgbClr val="FF0000"/>
                </a:solidFill>
                <a:ea typeface="宋体" charset="0"/>
              </a:rPr>
              <a:t>态度</a:t>
            </a:r>
            <a:endParaRPr lang="zh-CN" sz="2000" b="1" dirty="0">
              <a:solidFill>
                <a:srgbClr val="FF0000"/>
              </a:solidFill>
              <a:ea typeface="宋体" charset="0"/>
            </a:endParaRPr>
          </a:p>
        </p:txBody>
      </p:sp>
      <p:sp>
        <p:nvSpPr>
          <p:cNvPr id="5" name="文本框 4"/>
          <p:cNvSpPr txBox="1"/>
          <p:nvPr/>
        </p:nvSpPr>
        <p:spPr>
          <a:xfrm>
            <a:off x="852803" y="3013892"/>
            <a:ext cx="9978501" cy="398780"/>
          </a:xfrm>
          <a:prstGeom prst="rect">
            <a:avLst/>
          </a:prstGeom>
          <a:noFill/>
        </p:spPr>
        <p:txBody>
          <a:bodyPr wrap="square" rtlCol="0">
            <a:spAutoFit/>
          </a:bodyPr>
          <a:lstStyle/>
          <a:p>
            <a:pPr marL="342900" indent="-342900">
              <a:buFont typeface="Arial" panose="02080604020202020204" pitchFamily="34" charset="0"/>
              <a:buChar char="•"/>
            </a:pPr>
            <a:r>
              <a:rPr lang="zh-CN" sz="2000" b="1" dirty="0">
                <a:solidFill>
                  <a:srgbClr val="FF0000"/>
                </a:solidFill>
                <a:ea typeface="宋体" charset="0"/>
              </a:rPr>
              <a:t>工作量</a:t>
            </a:r>
            <a:r>
              <a:rPr lang="zh-CN" sz="2000" b="1" dirty="0">
                <a:ea typeface="宋体" charset="0"/>
              </a:rPr>
              <a:t>是重要的评估要素</a:t>
            </a:r>
            <a:endParaRPr lang="zh-CN" sz="2000" b="1" dirty="0">
              <a:ea typeface="宋体" charset="0"/>
            </a:endParaRPr>
          </a:p>
        </p:txBody>
      </p:sp>
      <p:sp>
        <p:nvSpPr>
          <p:cNvPr id="6" name="文本框 5"/>
          <p:cNvSpPr txBox="1"/>
          <p:nvPr/>
        </p:nvSpPr>
        <p:spPr>
          <a:xfrm>
            <a:off x="852802" y="3833739"/>
            <a:ext cx="9978501" cy="398780"/>
          </a:xfrm>
          <a:prstGeom prst="rect">
            <a:avLst/>
          </a:prstGeom>
          <a:noFill/>
        </p:spPr>
        <p:txBody>
          <a:bodyPr wrap="square" rtlCol="0">
            <a:spAutoFit/>
          </a:bodyPr>
          <a:lstStyle/>
          <a:p>
            <a:pPr marL="342900" indent="-342900">
              <a:buFont typeface="Arial" panose="02080604020202020204" pitchFamily="34" charset="0"/>
              <a:buChar char="•"/>
            </a:pPr>
            <a:r>
              <a:rPr lang="zh-CN" sz="2000" b="1" dirty="0">
                <a:solidFill>
                  <a:srgbClr val="FF0000"/>
                </a:solidFill>
                <a:ea typeface="宋体" charset="0"/>
              </a:rPr>
              <a:t>创新点</a:t>
            </a:r>
            <a:r>
              <a:rPr lang="zh-CN" sz="2000" b="1" dirty="0">
                <a:ea typeface="宋体" charset="0"/>
              </a:rPr>
              <a:t>和实用性是重要加分项</a:t>
            </a:r>
            <a:endParaRPr lang="zh-CN" sz="2000" b="1" dirty="0">
              <a:ea typeface="宋体" charset="0"/>
            </a:endParaRPr>
          </a:p>
        </p:txBody>
      </p:sp>
      <p:sp>
        <p:nvSpPr>
          <p:cNvPr id="7" name="文本框 6"/>
          <p:cNvSpPr txBox="1"/>
          <p:nvPr/>
        </p:nvSpPr>
        <p:spPr>
          <a:xfrm>
            <a:off x="852802" y="4662587"/>
            <a:ext cx="9978501" cy="398780"/>
          </a:xfrm>
          <a:prstGeom prst="rect">
            <a:avLst/>
          </a:prstGeom>
          <a:noFill/>
        </p:spPr>
        <p:txBody>
          <a:bodyPr wrap="square" rtlCol="0">
            <a:spAutoFit/>
          </a:bodyPr>
          <a:lstStyle/>
          <a:p>
            <a:pPr marL="342900" indent="-342900">
              <a:buFont typeface="Arial" panose="02080604020202020204" pitchFamily="34" charset="0"/>
              <a:buChar char="•"/>
            </a:pPr>
            <a:r>
              <a:rPr lang="zh-CN" altLang="en-US" sz="2000" b="1" dirty="0">
                <a:solidFill>
                  <a:srgbClr val="FF0000"/>
                </a:solidFill>
                <a:ea typeface="宋体" charset="0"/>
              </a:rPr>
              <a:t>演示效果</a:t>
            </a:r>
            <a:r>
              <a:rPr lang="zh-CN" sz="2000" b="1" dirty="0">
                <a:ea typeface="宋体" charset="0"/>
              </a:rPr>
              <a:t>效果是评估的直接考虑因素</a:t>
            </a:r>
            <a:endParaRPr lang="zh-CN" sz="2000" b="1" dirty="0">
              <a:ea typeface="宋体" charset="0"/>
            </a:endParaRPr>
          </a:p>
        </p:txBody>
      </p:sp>
      <p:sp>
        <p:nvSpPr>
          <p:cNvPr id="11" name="文本框 10"/>
          <p:cNvSpPr txBox="1"/>
          <p:nvPr/>
        </p:nvSpPr>
        <p:spPr>
          <a:xfrm>
            <a:off x="852802" y="5388432"/>
            <a:ext cx="9978501" cy="398780"/>
          </a:xfrm>
          <a:prstGeom prst="rect">
            <a:avLst/>
          </a:prstGeom>
          <a:noFill/>
        </p:spPr>
        <p:txBody>
          <a:bodyPr wrap="square" rtlCol="0">
            <a:spAutoFit/>
          </a:bodyPr>
          <a:lstStyle/>
          <a:p>
            <a:pPr marL="342900" indent="-342900">
              <a:buFont typeface="Arial" panose="02080604020202020204" pitchFamily="34" charset="0"/>
              <a:buChar char="•"/>
            </a:pPr>
            <a:r>
              <a:rPr lang="zh-CN" altLang="en-US" sz="2000" b="1" dirty="0">
                <a:ea typeface="宋体" charset="0"/>
              </a:rPr>
              <a:t>即使没完成项目，只要好好做了基本上都能顺利结题</a:t>
            </a:r>
            <a:endParaRPr lang="zh-CN" sz="2000" b="1" dirty="0">
              <a:ea typeface="宋体"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5805" y="294968"/>
            <a:ext cx="1961536" cy="1696064"/>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984658" y="4866967"/>
            <a:ext cx="1961536" cy="1696064"/>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403122" y="405580"/>
            <a:ext cx="11385755" cy="5958349"/>
          </a:xfrm>
          <a:prstGeom prst="roundRect">
            <a:avLst>
              <a:gd name="adj" fmla="val 1568"/>
            </a:avLst>
          </a:prstGeom>
          <a:solidFill>
            <a:schemeClr val="bg1"/>
          </a:solidFill>
          <a:ln>
            <a:noFill/>
          </a:ln>
          <a:effectLst>
            <a:glow rad="228600">
              <a:srgbClr val="02615A">
                <a:alpha val="3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001097" y="2429687"/>
            <a:ext cx="1592179" cy="1592179"/>
          </a:xfrm>
          <a:prstGeom prst="ellipse">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a:solidFill>
                  <a:schemeClr val="bg1"/>
                </a:solidFill>
                <a:latin typeface="FuturaBookC" charset="-52"/>
              </a:rPr>
              <a:t>1</a:t>
            </a:r>
            <a:endParaRPr lang="zh-CN" altLang="en-US" sz="13800" b="1" dirty="0">
              <a:solidFill>
                <a:schemeClr val="bg1"/>
              </a:solidFill>
              <a:latin typeface="FuturaBookC" charset="-52"/>
            </a:endParaRPr>
          </a:p>
        </p:txBody>
      </p:sp>
      <p:sp>
        <p:nvSpPr>
          <p:cNvPr id="8" name="文本框 7"/>
          <p:cNvSpPr txBox="1"/>
          <p:nvPr/>
        </p:nvSpPr>
        <p:spPr>
          <a:xfrm>
            <a:off x="5150088" y="2671778"/>
            <a:ext cx="4473306" cy="1106805"/>
          </a:xfrm>
          <a:prstGeom prst="rect">
            <a:avLst/>
          </a:prstGeom>
          <a:noFill/>
        </p:spPr>
        <p:txBody>
          <a:bodyPr wrap="square" rtlCol="0">
            <a:spAutoFit/>
          </a:bodyPr>
          <a:lstStyle/>
          <a:p>
            <a:r>
              <a:rPr lang="zh-CN" altLang="en-US" sz="6600" b="1" dirty="0">
                <a:solidFill>
                  <a:srgbClr val="1C4885"/>
                </a:solidFill>
                <a:latin typeface="黑体" panose="02010609060101010101" pitchFamily="49" charset="-122"/>
                <a:ea typeface="黑体" panose="02010609060101010101" pitchFamily="49" charset="-122"/>
              </a:rPr>
              <a:t>项目简介</a:t>
            </a:r>
            <a:endParaRPr lang="zh-CN" altLang="en-US" sz="6600" b="1" dirty="0">
              <a:solidFill>
                <a:srgbClr val="1C4885"/>
              </a:solidFill>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1"/>
          <a:stretch>
            <a:fillRect/>
          </a:stretch>
        </p:blipFill>
        <p:spPr>
          <a:xfrm>
            <a:off x="9984658" y="494071"/>
            <a:ext cx="1552792" cy="155355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52805" y="321310"/>
            <a:ext cx="10033635" cy="521970"/>
          </a:xfrm>
          <a:prstGeom prst="rect">
            <a:avLst/>
          </a:prstGeom>
          <a:noFill/>
        </p:spPr>
        <p:txBody>
          <a:bodyPr wrap="square" rtlCol="0">
            <a:spAutoFit/>
          </a:bodyPr>
          <a:lstStyle/>
          <a:p>
            <a:r>
              <a:rPr lang="zh-CN" altLang="en-US" sz="2800" b="1" dirty="0">
                <a:solidFill>
                  <a:schemeClr val="tx1">
                    <a:lumMod val="85000"/>
                    <a:lumOff val="15000"/>
                  </a:schemeClr>
                </a:solidFill>
                <a:latin typeface="黑体" panose="02010609060101010101" pitchFamily="49" charset="-122"/>
                <a:ea typeface="黑体" panose="02010609060101010101" pitchFamily="49" charset="-122"/>
              </a:rPr>
              <a:t>项目介绍</a:t>
            </a:r>
            <a:r>
              <a:rPr lang="en-US" altLang="zh-CN" sz="2800" b="1" dirty="0">
                <a:solidFill>
                  <a:schemeClr val="tx1">
                    <a:lumMod val="85000"/>
                    <a:lumOff val="15000"/>
                  </a:schemeClr>
                </a:solidFill>
                <a:latin typeface="黑体" panose="02010609060101010101" pitchFamily="49" charset="-122"/>
                <a:ea typeface="黑体" panose="02010609060101010101" pitchFamily="49" charset="-122"/>
              </a:rPr>
              <a:t>——</a:t>
            </a:r>
            <a:r>
              <a:rPr lang="zh-CN" altLang="en-US" sz="2800" b="1" dirty="0">
                <a:solidFill>
                  <a:schemeClr val="tx1">
                    <a:lumMod val="85000"/>
                    <a:lumOff val="15000"/>
                  </a:schemeClr>
                </a:solidFill>
                <a:latin typeface="黑体" panose="02010609060101010101" pitchFamily="49" charset="-122"/>
                <a:ea typeface="黑体" panose="02010609060101010101" pitchFamily="49" charset="-122"/>
              </a:rPr>
              <a:t>基于</a:t>
            </a:r>
            <a:r>
              <a:rPr lang="en-US" altLang="zh-CN" sz="2800" b="1" dirty="0">
                <a:solidFill>
                  <a:schemeClr val="tx1">
                    <a:lumMod val="85000"/>
                    <a:lumOff val="15000"/>
                  </a:schemeClr>
                </a:solidFill>
                <a:latin typeface="黑体" panose="02010609060101010101" pitchFamily="49" charset="-122"/>
                <a:ea typeface="黑体" panose="02010609060101010101" pitchFamily="49" charset="-122"/>
              </a:rPr>
              <a:t>AI</a:t>
            </a:r>
            <a:r>
              <a:rPr lang="zh-CN" altLang="en-US" sz="2800" b="1" dirty="0">
                <a:solidFill>
                  <a:schemeClr val="tx1">
                    <a:lumMod val="85000"/>
                    <a:lumOff val="15000"/>
                  </a:schemeClr>
                </a:solidFill>
                <a:latin typeface="黑体" panose="02010609060101010101" pitchFamily="49" charset="-122"/>
                <a:ea typeface="黑体" panose="02010609060101010101" pitchFamily="49" charset="-122"/>
              </a:rPr>
              <a:t>的高铁司机工作状态监测与提醒系统</a:t>
            </a:r>
            <a:endParaRPr lang="zh-CN" altLang="en-US" sz="2800" b="1" dirty="0">
              <a:solidFill>
                <a:schemeClr val="tx1">
                  <a:lumMod val="85000"/>
                  <a:lumOff val="15000"/>
                </a:schemeClr>
              </a:solidFill>
              <a:latin typeface="黑体" panose="02010609060101010101" pitchFamily="49" charset="-122"/>
              <a:ea typeface="黑体" panose="02010609060101010101" pitchFamily="49" charset="-122"/>
            </a:endParaRPr>
          </a:p>
        </p:txBody>
      </p:sp>
      <p:cxnSp>
        <p:nvCxnSpPr>
          <p:cNvPr id="3" name="直接连接符 2"/>
          <p:cNvCxnSpPr/>
          <p:nvPr/>
        </p:nvCxnSpPr>
        <p:spPr>
          <a:xfrm>
            <a:off x="852948" y="425245"/>
            <a:ext cx="0" cy="315154"/>
          </a:xfrm>
          <a:prstGeom prst="line">
            <a:avLst/>
          </a:prstGeom>
          <a:ln w="76200">
            <a:solidFill>
              <a:srgbClr val="1C4885"/>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853064" y="5793711"/>
            <a:ext cx="9978501" cy="1014730"/>
          </a:xfrm>
          <a:prstGeom prst="rect">
            <a:avLst/>
          </a:prstGeom>
          <a:noFill/>
        </p:spPr>
        <p:txBody>
          <a:bodyPr wrap="square" rtlCol="0">
            <a:spAutoFit/>
          </a:bodyPr>
          <a:lstStyle/>
          <a:p>
            <a:pPr marL="457200" indent="-457200">
              <a:lnSpc>
                <a:spcPct val="150000"/>
              </a:lnSpc>
              <a:buFont typeface="Wingdings" panose="05000000000000000000" pitchFamily="2" charset="2"/>
              <a:buChar char="u"/>
            </a:pPr>
            <a:r>
              <a:rPr lang="zh-CN" sz="2000" b="1" dirty="0">
                <a:ea typeface="宋体" charset="0"/>
              </a:rPr>
              <a:t>最终成果</a:t>
            </a:r>
            <a:endParaRPr lang="zh-CN" sz="2000" b="1" dirty="0">
              <a:ea typeface="宋体" charset="0"/>
            </a:endParaRPr>
          </a:p>
          <a:p>
            <a:pPr indent="0">
              <a:lnSpc>
                <a:spcPct val="150000"/>
              </a:lnSpc>
              <a:buFont typeface="Arial" panose="02080604020202020204" pitchFamily="34" charset="0"/>
              <a:buNone/>
            </a:pPr>
            <a:r>
              <a:rPr lang="en-US" altLang="zh-CN" sz="2000" b="1" dirty="0">
                <a:ea typeface="宋体" charset="0"/>
              </a:rPr>
              <a:t>	</a:t>
            </a:r>
            <a:r>
              <a:rPr lang="zh-CN" altLang="en-US" sz="2000" dirty="0">
                <a:ea typeface="宋体" charset="0"/>
              </a:rPr>
              <a:t>可移动部署的检测系统一套</a:t>
            </a:r>
            <a:r>
              <a:rPr lang="en-US" altLang="zh-CN" sz="2000" b="1" dirty="0">
                <a:ea typeface="宋体" charset="0"/>
              </a:rPr>
              <a:t>	</a:t>
            </a:r>
            <a:endParaRPr lang="zh-CN" altLang="en-US" sz="2000" b="1" dirty="0">
              <a:ea typeface="宋体" charset="0"/>
            </a:endParaRPr>
          </a:p>
        </p:txBody>
      </p:sp>
      <p:pic>
        <p:nvPicPr>
          <p:cNvPr id="8" name="图片 7"/>
          <p:cNvPicPr>
            <a:picLocks noChangeAspect="1"/>
          </p:cNvPicPr>
          <p:nvPr/>
        </p:nvPicPr>
        <p:blipFill>
          <a:blip r:embed="rId1"/>
          <a:stretch>
            <a:fillRect/>
          </a:stretch>
        </p:blipFill>
        <p:spPr>
          <a:xfrm>
            <a:off x="10639208" y="15693"/>
            <a:ext cx="1552792" cy="1553554"/>
          </a:xfrm>
          <a:prstGeom prst="rect">
            <a:avLst/>
          </a:prstGeom>
        </p:spPr>
      </p:pic>
      <p:sp>
        <p:nvSpPr>
          <p:cNvPr id="5" name="文本框 4"/>
          <p:cNvSpPr txBox="1"/>
          <p:nvPr/>
        </p:nvSpPr>
        <p:spPr>
          <a:xfrm>
            <a:off x="764164" y="2239616"/>
            <a:ext cx="9978501" cy="3630930"/>
          </a:xfrm>
          <a:prstGeom prst="rect">
            <a:avLst/>
          </a:prstGeom>
          <a:noFill/>
        </p:spPr>
        <p:txBody>
          <a:bodyPr wrap="square" rtlCol="0">
            <a:spAutoFit/>
          </a:bodyPr>
          <a:lstStyle/>
          <a:p>
            <a:pPr marL="342900" indent="-342900">
              <a:buFont typeface="Wingdings" panose="05000000000000000000" pitchFamily="2" charset="2"/>
              <a:buChar char="u"/>
            </a:pPr>
            <a:r>
              <a:rPr lang="zh-CN" sz="2000" b="1" dirty="0">
                <a:ea typeface="宋体" charset="0"/>
              </a:rPr>
              <a:t>主要工作</a:t>
            </a:r>
            <a:endParaRPr lang="zh-CN" sz="2000" b="1" dirty="0">
              <a:ea typeface="宋体" charset="0"/>
            </a:endParaRPr>
          </a:p>
          <a:p>
            <a:pPr marL="800100" lvl="1" indent="-342900">
              <a:lnSpc>
                <a:spcPct val="150000"/>
              </a:lnSpc>
              <a:buFont typeface="Arial" panose="02080604020202020204" pitchFamily="34" charset="0"/>
              <a:buChar char="•"/>
            </a:pPr>
            <a:r>
              <a:rPr lang="zh-CN" altLang="en-US" sz="2000" dirty="0">
                <a:ea typeface="宋体" charset="0"/>
              </a:rPr>
              <a:t>学习</a:t>
            </a:r>
            <a:r>
              <a:rPr lang="en-US" altLang="zh-CN" sz="2000" dirty="0">
                <a:ea typeface="宋体" charset="0"/>
              </a:rPr>
              <a:t>tensorflow</a:t>
            </a:r>
            <a:r>
              <a:rPr lang="zh-CN" altLang="en-US" sz="2000" dirty="0">
                <a:ea typeface="宋体" charset="0"/>
              </a:rPr>
              <a:t>框架</a:t>
            </a:r>
            <a:endParaRPr lang="zh-CN" altLang="en-US" sz="2000" dirty="0">
              <a:ea typeface="宋体" charset="0"/>
            </a:endParaRPr>
          </a:p>
          <a:p>
            <a:pPr marL="800100" lvl="1" indent="-342900">
              <a:lnSpc>
                <a:spcPct val="150000"/>
              </a:lnSpc>
              <a:buFont typeface="Arial" panose="02080604020202020204" pitchFamily="34" charset="0"/>
              <a:buChar char="•"/>
            </a:pPr>
            <a:r>
              <a:rPr lang="zh-CN" altLang="en-US" sz="2000" dirty="0">
                <a:ea typeface="宋体" charset="0"/>
              </a:rPr>
              <a:t>使用姿态检测模型提取关键点（</a:t>
            </a:r>
            <a:r>
              <a:rPr lang="en-US" altLang="zh-CN" sz="2000" dirty="0">
                <a:ea typeface="宋体" charset="0"/>
              </a:rPr>
              <a:t>medipipe</a:t>
            </a:r>
            <a:r>
              <a:rPr lang="zh-CN" altLang="en-US" sz="2000" dirty="0">
                <a:ea typeface="宋体" charset="0"/>
              </a:rPr>
              <a:t>）</a:t>
            </a:r>
            <a:endParaRPr lang="zh-CN" altLang="en-US" sz="2000" dirty="0">
              <a:ea typeface="宋体" charset="0"/>
            </a:endParaRPr>
          </a:p>
          <a:p>
            <a:pPr marL="800100" lvl="1" indent="-342900">
              <a:lnSpc>
                <a:spcPct val="150000"/>
              </a:lnSpc>
              <a:buFont typeface="Arial" panose="02080604020202020204" pitchFamily="34" charset="0"/>
              <a:buChar char="•"/>
            </a:pPr>
            <a:r>
              <a:rPr lang="zh-CN" altLang="en-US" sz="2000" dirty="0">
                <a:ea typeface="宋体" charset="0"/>
              </a:rPr>
              <a:t>数据集采集、标注</a:t>
            </a:r>
            <a:endParaRPr lang="zh-CN" altLang="en-US" sz="2000" dirty="0">
              <a:ea typeface="宋体" charset="0"/>
            </a:endParaRPr>
          </a:p>
          <a:p>
            <a:pPr marL="800100" lvl="1" indent="-342900">
              <a:lnSpc>
                <a:spcPct val="150000"/>
              </a:lnSpc>
              <a:buFont typeface="Arial" panose="02080604020202020204" pitchFamily="34" charset="0"/>
              <a:buChar char="•"/>
            </a:pPr>
            <a:r>
              <a:rPr lang="zh-CN" altLang="en-US" sz="2000" dirty="0">
                <a:ea typeface="宋体" charset="0"/>
              </a:rPr>
              <a:t>搭建深度学习网络（</a:t>
            </a:r>
            <a:r>
              <a:rPr lang="en-US" altLang="zh-CN" sz="2000" dirty="0">
                <a:ea typeface="宋体" charset="0"/>
              </a:rPr>
              <a:t>LSTM</a:t>
            </a:r>
            <a:r>
              <a:rPr lang="zh-CN" altLang="en-US" sz="2000" dirty="0">
                <a:ea typeface="宋体" charset="0"/>
              </a:rPr>
              <a:t>）、训练</a:t>
            </a:r>
            <a:endParaRPr lang="zh-CN" altLang="en-US" sz="2000" dirty="0">
              <a:ea typeface="宋体" charset="0"/>
            </a:endParaRPr>
          </a:p>
          <a:p>
            <a:pPr marL="800100" lvl="1" indent="-342900">
              <a:lnSpc>
                <a:spcPct val="150000"/>
              </a:lnSpc>
              <a:buFont typeface="Arial" panose="02080604020202020204" pitchFamily="34" charset="0"/>
              <a:buChar char="•"/>
            </a:pPr>
            <a:r>
              <a:rPr lang="zh-CN" altLang="en-US" sz="2000" dirty="0">
                <a:ea typeface="宋体" charset="0"/>
              </a:rPr>
              <a:t>判断程序编写</a:t>
            </a:r>
            <a:endParaRPr lang="zh-CN" altLang="en-US" sz="2000" dirty="0">
              <a:ea typeface="宋体" charset="0"/>
            </a:endParaRPr>
          </a:p>
          <a:p>
            <a:pPr marL="800100" lvl="1" indent="-342900">
              <a:lnSpc>
                <a:spcPct val="150000"/>
              </a:lnSpc>
              <a:buFont typeface="Arial" panose="02080604020202020204" pitchFamily="34" charset="0"/>
              <a:buChar char="•"/>
            </a:pPr>
            <a:r>
              <a:rPr lang="zh-CN" altLang="en-US" sz="2000" dirty="0">
                <a:ea typeface="宋体" charset="0"/>
              </a:rPr>
              <a:t>树莓派环境配置和程序移植</a:t>
            </a:r>
            <a:endParaRPr lang="zh-CN" altLang="en-US" sz="2000" dirty="0">
              <a:ea typeface="宋体" charset="0"/>
            </a:endParaRPr>
          </a:p>
          <a:p>
            <a:pPr marL="800100" lvl="1" indent="-342900">
              <a:lnSpc>
                <a:spcPct val="150000"/>
              </a:lnSpc>
              <a:buFont typeface="Arial" panose="02080604020202020204" pitchFamily="34" charset="0"/>
              <a:buChar char="•"/>
            </a:pPr>
            <a:r>
              <a:rPr lang="zh-CN" altLang="en-US" sz="2000" dirty="0">
                <a:ea typeface="宋体" charset="0"/>
              </a:rPr>
              <a:t>调用摄像头验证</a:t>
            </a:r>
            <a:endParaRPr lang="zh-CN" altLang="en-US" sz="2000" dirty="0">
              <a:ea typeface="宋体" charset="0"/>
            </a:endParaRPr>
          </a:p>
        </p:txBody>
      </p:sp>
      <p:sp>
        <p:nvSpPr>
          <p:cNvPr id="6" name="文本框 5"/>
          <p:cNvSpPr txBox="1"/>
          <p:nvPr/>
        </p:nvSpPr>
        <p:spPr>
          <a:xfrm>
            <a:off x="764164" y="936596"/>
            <a:ext cx="9978501" cy="1106805"/>
          </a:xfrm>
          <a:prstGeom prst="rect">
            <a:avLst/>
          </a:prstGeom>
          <a:noFill/>
        </p:spPr>
        <p:txBody>
          <a:bodyPr wrap="square" rtlCol="0">
            <a:spAutoFit/>
          </a:bodyPr>
          <a:lstStyle/>
          <a:p>
            <a:pPr marL="342900" indent="-342900">
              <a:lnSpc>
                <a:spcPct val="150000"/>
              </a:lnSpc>
              <a:buFont typeface="Wingdings" panose="05000000000000000000" pitchFamily="2" charset="2"/>
              <a:buChar char="u"/>
            </a:pPr>
            <a:r>
              <a:rPr lang="en-US" altLang="zh-CN" sz="2000" b="1" dirty="0">
                <a:ea typeface="宋体" charset="0"/>
              </a:rPr>
              <a:t> </a:t>
            </a:r>
            <a:r>
              <a:rPr lang="zh-CN" sz="2400" b="1" dirty="0">
                <a:ea typeface="宋体" charset="0"/>
              </a:rPr>
              <a:t>简</a:t>
            </a:r>
            <a:r>
              <a:rPr lang="en-US" altLang="zh-CN" sz="2400" b="1" dirty="0">
                <a:ea typeface="宋体" charset="0"/>
              </a:rPr>
              <a:t> </a:t>
            </a:r>
            <a:r>
              <a:rPr lang="zh-CN" sz="2400" b="1" dirty="0">
                <a:ea typeface="宋体" charset="0"/>
              </a:rPr>
              <a:t>介</a:t>
            </a:r>
            <a:endParaRPr lang="zh-CN" sz="2400" b="1" dirty="0">
              <a:ea typeface="宋体" charset="0"/>
            </a:endParaRPr>
          </a:p>
          <a:p>
            <a:pPr marL="800100" lvl="1" indent="-342900">
              <a:lnSpc>
                <a:spcPct val="150000"/>
              </a:lnSpc>
              <a:buFont typeface="Arial" panose="02080604020202020204" pitchFamily="34" charset="0"/>
              <a:buChar char="•"/>
            </a:pPr>
            <a:r>
              <a:rPr lang="zh-CN" altLang="en-US" sz="2000" dirty="0">
                <a:ea typeface="宋体" charset="0"/>
              </a:rPr>
              <a:t>针对高铁司机疲劳驾驶可能存在的安全隐患研制一套监测与提醒系统</a:t>
            </a:r>
            <a:endParaRPr lang="zh-CN" altLang="en-US" sz="2000" dirty="0">
              <a:ea typeface="宋体" charset="0"/>
            </a:endParaRPr>
          </a:p>
        </p:txBody>
      </p:sp>
      <p:pic>
        <p:nvPicPr>
          <p:cNvPr id="16" name="演示视频终极版（无外景）">
            <a:hlinkClick r:id="" action="ppaction://media"/>
          </p:cNvPr>
          <p:cNvPicPr>
            <a:picLocks noChangeAspect="1"/>
          </p:cNvPicPr>
          <p:nvPr>
            <a:videoFile r:link="rId2"/>
            <p:extLst>
              <p:ext uri="{DAA4B4D4-6D71-4841-9C94-3DE7FCFB9230}">
                <p14:media xmlns:p14="http://schemas.microsoft.com/office/powerpoint/2010/main" r:embed="rId3"/>
              </p:ext>
            </p:extLst>
          </p:nvPr>
        </p:nvPicPr>
        <p:blipFill>
          <a:blip r:embed="rId4"/>
          <a:stretch>
            <a:fillRect/>
          </a:stretch>
        </p:blipFill>
        <p:spPr>
          <a:xfrm>
            <a:off x="6580928" y="2239778"/>
            <a:ext cx="5611072" cy="374071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video>
              <p:cMediaNode vol="100000">
                <p:cTn id="2" fill="hold" display="0">
                  <p:stCondLst>
                    <p:cond delay="indefinite"/>
                  </p:stCondLst>
                </p:cTn>
                <p:tgtEl>
                  <p:spTgt spid="16"/>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5805" y="294968"/>
            <a:ext cx="1961536" cy="1696064"/>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984658" y="4866967"/>
            <a:ext cx="1961536" cy="1696064"/>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403122" y="405580"/>
            <a:ext cx="11385755" cy="5958349"/>
          </a:xfrm>
          <a:prstGeom prst="roundRect">
            <a:avLst>
              <a:gd name="adj" fmla="val 1568"/>
            </a:avLst>
          </a:prstGeom>
          <a:solidFill>
            <a:schemeClr val="bg1"/>
          </a:solidFill>
          <a:ln>
            <a:noFill/>
          </a:ln>
          <a:effectLst>
            <a:glow rad="228600">
              <a:srgbClr val="02615A">
                <a:alpha val="3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001097" y="2429687"/>
            <a:ext cx="1592179" cy="1592179"/>
          </a:xfrm>
          <a:prstGeom prst="ellipse">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a:solidFill>
                  <a:schemeClr val="bg1"/>
                </a:solidFill>
                <a:latin typeface="FuturaBookC" charset="-52"/>
              </a:rPr>
              <a:t>2</a:t>
            </a:r>
            <a:endParaRPr lang="zh-CN" altLang="en-US" sz="13800" b="1" dirty="0">
              <a:solidFill>
                <a:schemeClr val="bg1"/>
              </a:solidFill>
              <a:latin typeface="FuturaBookC" charset="-52"/>
            </a:endParaRPr>
          </a:p>
        </p:txBody>
      </p:sp>
      <p:sp>
        <p:nvSpPr>
          <p:cNvPr id="8" name="文本框 7"/>
          <p:cNvSpPr txBox="1"/>
          <p:nvPr/>
        </p:nvSpPr>
        <p:spPr>
          <a:xfrm>
            <a:off x="5150088" y="2671778"/>
            <a:ext cx="4473306" cy="1106805"/>
          </a:xfrm>
          <a:prstGeom prst="rect">
            <a:avLst/>
          </a:prstGeom>
          <a:noFill/>
        </p:spPr>
        <p:txBody>
          <a:bodyPr wrap="square" rtlCol="0">
            <a:spAutoFit/>
          </a:bodyPr>
          <a:lstStyle/>
          <a:p>
            <a:r>
              <a:rPr lang="zh-CN" altLang="en-US" sz="6600" b="1" dirty="0">
                <a:solidFill>
                  <a:srgbClr val="1C4885"/>
                </a:solidFill>
                <a:latin typeface="黑体" panose="02010609060101010101" pitchFamily="49" charset="-122"/>
                <a:ea typeface="黑体" panose="02010609060101010101" pitchFamily="49" charset="-122"/>
              </a:rPr>
              <a:t>流程重点</a:t>
            </a:r>
            <a:endParaRPr lang="zh-CN" altLang="en-US" sz="6600" b="1" dirty="0">
              <a:solidFill>
                <a:srgbClr val="1C4885"/>
              </a:solidFill>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1"/>
          <a:stretch>
            <a:fillRect/>
          </a:stretch>
        </p:blipFill>
        <p:spPr>
          <a:xfrm>
            <a:off x="9984658" y="494071"/>
            <a:ext cx="1552792" cy="155355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52805" y="321310"/>
            <a:ext cx="3890010" cy="583565"/>
          </a:xfrm>
          <a:prstGeom prst="rect">
            <a:avLst/>
          </a:prstGeom>
          <a:noFill/>
        </p:spPr>
        <p:txBody>
          <a:bodyPr wrap="square" rtlCol="0">
            <a:spAutoFit/>
          </a:bodyPr>
          <a:lstStyle/>
          <a:p>
            <a:r>
              <a:rPr lang="zh-CN" altLang="en-US" sz="3200" b="1" dirty="0">
                <a:solidFill>
                  <a:schemeClr val="tx1">
                    <a:lumMod val="85000"/>
                    <a:lumOff val="15000"/>
                  </a:schemeClr>
                </a:solidFill>
                <a:latin typeface="黑体" panose="02010609060101010101" pitchFamily="49" charset="-122"/>
                <a:ea typeface="黑体" panose="02010609060101010101" pitchFamily="49" charset="-122"/>
              </a:rPr>
              <a:t>开</a:t>
            </a:r>
            <a:r>
              <a:rPr lang="en-US" altLang="zh-CN" sz="3200" b="1" dirty="0">
                <a:solidFill>
                  <a:schemeClr val="tx1">
                    <a:lumMod val="85000"/>
                    <a:lumOff val="15000"/>
                  </a:schemeClr>
                </a:solidFill>
                <a:latin typeface="黑体" panose="02010609060101010101" pitchFamily="49" charset="-122"/>
                <a:ea typeface="黑体" panose="02010609060101010101" pitchFamily="49" charset="-122"/>
              </a:rPr>
              <a:t> </a:t>
            </a:r>
            <a:r>
              <a:rPr lang="zh-CN" altLang="en-US" sz="3200" b="1" dirty="0">
                <a:solidFill>
                  <a:schemeClr val="tx1">
                    <a:lumMod val="85000"/>
                    <a:lumOff val="15000"/>
                  </a:schemeClr>
                </a:solidFill>
                <a:latin typeface="黑体" panose="02010609060101010101" pitchFamily="49" charset="-122"/>
                <a:ea typeface="黑体" panose="02010609060101010101" pitchFamily="49" charset="-122"/>
              </a:rPr>
              <a:t>题</a:t>
            </a:r>
            <a:r>
              <a:rPr lang="en-US" altLang="zh-CN" sz="3200" b="1" dirty="0">
                <a:solidFill>
                  <a:schemeClr val="tx1">
                    <a:lumMod val="85000"/>
                    <a:lumOff val="15000"/>
                  </a:schemeClr>
                </a:solidFill>
                <a:latin typeface="黑体" panose="02010609060101010101" pitchFamily="49" charset="-122"/>
                <a:ea typeface="黑体" panose="02010609060101010101" pitchFamily="49" charset="-122"/>
              </a:rPr>
              <a:t> </a:t>
            </a:r>
            <a:r>
              <a:rPr lang="zh-CN" altLang="en-US" sz="3200" b="1" dirty="0">
                <a:solidFill>
                  <a:schemeClr val="tx1">
                    <a:lumMod val="85000"/>
                    <a:lumOff val="15000"/>
                  </a:schemeClr>
                </a:solidFill>
                <a:latin typeface="黑体" panose="02010609060101010101" pitchFamily="49" charset="-122"/>
                <a:ea typeface="黑体" panose="02010609060101010101" pitchFamily="49" charset="-122"/>
              </a:rPr>
              <a:t>前</a:t>
            </a:r>
            <a:endParaRPr lang="zh-CN" altLang="en-US" sz="3200" b="1" dirty="0">
              <a:solidFill>
                <a:schemeClr val="tx1">
                  <a:lumMod val="85000"/>
                  <a:lumOff val="15000"/>
                </a:schemeClr>
              </a:solidFill>
              <a:latin typeface="黑体" panose="02010609060101010101" pitchFamily="49" charset="-122"/>
              <a:ea typeface="黑体" panose="02010609060101010101" pitchFamily="49" charset="-122"/>
            </a:endParaRPr>
          </a:p>
        </p:txBody>
      </p:sp>
      <p:cxnSp>
        <p:nvCxnSpPr>
          <p:cNvPr id="3" name="直接连接符 2"/>
          <p:cNvCxnSpPr/>
          <p:nvPr/>
        </p:nvCxnSpPr>
        <p:spPr>
          <a:xfrm>
            <a:off x="852948" y="425245"/>
            <a:ext cx="0" cy="315154"/>
          </a:xfrm>
          <a:prstGeom prst="line">
            <a:avLst/>
          </a:prstGeom>
          <a:ln w="76200">
            <a:solidFill>
              <a:srgbClr val="1C4885"/>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a:stretch>
            <a:fillRect/>
          </a:stretch>
        </p:blipFill>
        <p:spPr>
          <a:xfrm>
            <a:off x="10639208" y="15693"/>
            <a:ext cx="1552792" cy="1553554"/>
          </a:xfrm>
          <a:prstGeom prst="rect">
            <a:avLst/>
          </a:prstGeom>
        </p:spPr>
      </p:pic>
      <p:graphicFrame>
        <p:nvGraphicFramePr>
          <p:cNvPr id="4" name="图示 3"/>
          <p:cNvGraphicFramePr/>
          <p:nvPr/>
        </p:nvGraphicFramePr>
        <p:xfrm>
          <a:off x="727710" y="968375"/>
          <a:ext cx="9979025" cy="20485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图示 6"/>
          <p:cNvGraphicFramePr/>
          <p:nvPr/>
        </p:nvGraphicFramePr>
        <p:xfrm>
          <a:off x="727710" y="3134360"/>
          <a:ext cx="9979025" cy="16129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9" name="图示 8"/>
          <p:cNvGraphicFramePr/>
          <p:nvPr/>
        </p:nvGraphicFramePr>
        <p:xfrm>
          <a:off x="727710" y="4864735"/>
          <a:ext cx="10056495" cy="175450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52805" y="321310"/>
            <a:ext cx="3890010" cy="521970"/>
          </a:xfrm>
          <a:prstGeom prst="rect">
            <a:avLst/>
          </a:prstGeom>
          <a:noFill/>
        </p:spPr>
        <p:txBody>
          <a:bodyPr wrap="square" rtlCol="0">
            <a:spAutoFit/>
          </a:bodyPr>
          <a:lstStyle/>
          <a:p>
            <a:r>
              <a:rPr lang="zh-CN" altLang="en-US" sz="2800" b="1" dirty="0">
                <a:solidFill>
                  <a:schemeClr val="tx1">
                    <a:lumMod val="85000"/>
                    <a:lumOff val="15000"/>
                  </a:schemeClr>
                </a:solidFill>
                <a:latin typeface="黑体" panose="02010609060101010101" pitchFamily="49" charset="-122"/>
                <a:ea typeface="黑体" panose="02010609060101010101" pitchFamily="49" charset="-122"/>
              </a:rPr>
              <a:t>开题答辩</a:t>
            </a:r>
            <a:endParaRPr lang="zh-CN" altLang="en-US" sz="2800" b="1" dirty="0">
              <a:solidFill>
                <a:schemeClr val="tx1">
                  <a:lumMod val="85000"/>
                  <a:lumOff val="15000"/>
                </a:schemeClr>
              </a:solidFill>
              <a:latin typeface="黑体" panose="02010609060101010101" pitchFamily="49" charset="-122"/>
              <a:ea typeface="黑体" panose="02010609060101010101" pitchFamily="49" charset="-122"/>
            </a:endParaRPr>
          </a:p>
        </p:txBody>
      </p:sp>
      <p:cxnSp>
        <p:nvCxnSpPr>
          <p:cNvPr id="3" name="直接连接符 2"/>
          <p:cNvCxnSpPr/>
          <p:nvPr/>
        </p:nvCxnSpPr>
        <p:spPr>
          <a:xfrm>
            <a:off x="852948" y="425245"/>
            <a:ext cx="0" cy="315154"/>
          </a:xfrm>
          <a:prstGeom prst="line">
            <a:avLst/>
          </a:prstGeom>
          <a:ln w="76200">
            <a:solidFill>
              <a:srgbClr val="1C4885"/>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a:stretch>
            <a:fillRect/>
          </a:stretch>
        </p:blipFill>
        <p:spPr>
          <a:xfrm>
            <a:off x="10639208" y="15693"/>
            <a:ext cx="1552792" cy="1553554"/>
          </a:xfrm>
          <a:prstGeom prst="rect">
            <a:avLst/>
          </a:prstGeom>
        </p:spPr>
      </p:pic>
      <p:graphicFrame>
        <p:nvGraphicFramePr>
          <p:cNvPr id="9" name="图示 8"/>
          <p:cNvGraphicFramePr/>
          <p:nvPr/>
        </p:nvGraphicFramePr>
        <p:xfrm>
          <a:off x="334645" y="1054735"/>
          <a:ext cx="5320030" cy="10826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6" name="图示 15"/>
          <p:cNvGraphicFramePr/>
          <p:nvPr/>
        </p:nvGraphicFramePr>
        <p:xfrm>
          <a:off x="334645" y="5039995"/>
          <a:ext cx="5323205" cy="101473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4" name="图示 3"/>
          <p:cNvGraphicFramePr/>
          <p:nvPr/>
        </p:nvGraphicFramePr>
        <p:xfrm>
          <a:off x="334645" y="3590925"/>
          <a:ext cx="5320030" cy="108267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5" name="图示 4"/>
          <p:cNvGraphicFramePr/>
          <p:nvPr/>
        </p:nvGraphicFramePr>
        <p:xfrm>
          <a:off x="334645" y="2348865"/>
          <a:ext cx="5320030" cy="1082675"/>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6" name="图示 5"/>
          <p:cNvGraphicFramePr/>
          <p:nvPr/>
        </p:nvGraphicFramePr>
        <p:xfrm>
          <a:off x="6205220" y="2220595"/>
          <a:ext cx="4984750" cy="708025"/>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10" name="图示 9"/>
          <p:cNvGraphicFramePr/>
          <p:nvPr/>
        </p:nvGraphicFramePr>
        <p:xfrm>
          <a:off x="6205220" y="3160395"/>
          <a:ext cx="4984750" cy="708025"/>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graphicFrame>
        <p:nvGraphicFramePr>
          <p:cNvPr id="17" name="图示 16"/>
          <p:cNvGraphicFramePr/>
          <p:nvPr/>
        </p:nvGraphicFramePr>
        <p:xfrm>
          <a:off x="6205220" y="4100195"/>
          <a:ext cx="4984750" cy="707390"/>
        </p:xfrm>
        <a:graphic>
          <a:graphicData uri="http://schemas.openxmlformats.org/drawingml/2006/diagram">
            <dgm:relIds xmlns:dgm="http://schemas.openxmlformats.org/drawingml/2006/diagram" xmlns:r="http://schemas.openxmlformats.org/officeDocument/2006/relationships" r:dm="rId32" r:lo="rId33" r:qs="rId34" r:cs="rId35"/>
          </a:graphicData>
        </a:graphic>
      </p:graphicFrame>
      <p:graphicFrame>
        <p:nvGraphicFramePr>
          <p:cNvPr id="18" name="图示 17"/>
          <p:cNvGraphicFramePr/>
          <p:nvPr/>
        </p:nvGraphicFramePr>
        <p:xfrm>
          <a:off x="6205220" y="5039995"/>
          <a:ext cx="4984750" cy="707390"/>
        </p:xfrm>
        <a:graphic>
          <a:graphicData uri="http://schemas.openxmlformats.org/drawingml/2006/diagram">
            <dgm:relIds xmlns:dgm="http://schemas.openxmlformats.org/drawingml/2006/diagram" xmlns:r="http://schemas.openxmlformats.org/officeDocument/2006/relationships" r:dm="rId37" r:lo="rId38" r:qs="rId39" r:cs="rId40"/>
          </a:graphicData>
        </a:graphic>
      </p:graphicFrame>
      <p:sp>
        <p:nvSpPr>
          <p:cNvPr id="19" name="矩形 18"/>
          <p:cNvSpPr/>
          <p:nvPr/>
        </p:nvSpPr>
        <p:spPr>
          <a:xfrm>
            <a:off x="6594475" y="938530"/>
            <a:ext cx="3855720" cy="1198880"/>
          </a:xfrm>
          <a:prstGeom prst="rect">
            <a:avLst/>
          </a:prstGeom>
          <a:noFill/>
          <a:ln>
            <a:noFill/>
          </a:ln>
        </p:spPr>
        <p:txBody>
          <a:bodyPr wrap="none" rtlCol="0" anchor="t">
            <a:spAutoFit/>
          </a:bodyPr>
          <a:p>
            <a:pPr algn="ctr"/>
            <a:r>
              <a:rPr lang="zh-CN" altLang="en-US" sz="7200" b="1">
                <a:ln w="22225">
                  <a:solidFill>
                    <a:schemeClr val="accent2"/>
                  </a:solidFill>
                  <a:prstDash val="solid"/>
                </a:ln>
                <a:solidFill>
                  <a:schemeClr val="accent2">
                    <a:lumMod val="40000"/>
                    <a:lumOff val="60000"/>
                  </a:schemeClr>
                </a:solidFill>
                <a:effectLst/>
              </a:rPr>
              <a:t>注意事项</a:t>
            </a:r>
            <a:endParaRPr lang="zh-CN" altLang="en-US" sz="7200" b="1">
              <a:ln w="22225">
                <a:solidFill>
                  <a:schemeClr val="accent2"/>
                </a:solidFill>
                <a:prstDash val="solid"/>
              </a:ln>
              <a:solidFill>
                <a:schemeClr val="accent2">
                  <a:lumMod val="40000"/>
                  <a:lumOff val="60000"/>
                </a:schemeClr>
              </a:solidFill>
              <a:effectLs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52805" y="321310"/>
            <a:ext cx="3890010" cy="521970"/>
          </a:xfrm>
          <a:prstGeom prst="rect">
            <a:avLst/>
          </a:prstGeom>
          <a:noFill/>
        </p:spPr>
        <p:txBody>
          <a:bodyPr wrap="square" rtlCol="0">
            <a:spAutoFit/>
          </a:bodyPr>
          <a:lstStyle/>
          <a:p>
            <a:r>
              <a:rPr lang="zh-CN" altLang="en-US" sz="2800" b="1" dirty="0">
                <a:solidFill>
                  <a:schemeClr val="tx1">
                    <a:lumMod val="85000"/>
                    <a:lumOff val="15000"/>
                  </a:schemeClr>
                </a:solidFill>
                <a:latin typeface="黑体" panose="02010609060101010101" pitchFamily="49" charset="-122"/>
                <a:ea typeface="黑体" panose="02010609060101010101" pitchFamily="49" charset="-122"/>
              </a:rPr>
              <a:t>中期检查、答辩</a:t>
            </a:r>
            <a:endParaRPr lang="zh-CN" altLang="en-US" sz="2800" b="1" dirty="0">
              <a:solidFill>
                <a:schemeClr val="tx1">
                  <a:lumMod val="85000"/>
                  <a:lumOff val="15000"/>
                </a:schemeClr>
              </a:solidFill>
              <a:latin typeface="黑体" panose="02010609060101010101" pitchFamily="49" charset="-122"/>
              <a:ea typeface="黑体" panose="02010609060101010101" pitchFamily="49" charset="-122"/>
            </a:endParaRPr>
          </a:p>
        </p:txBody>
      </p:sp>
      <p:cxnSp>
        <p:nvCxnSpPr>
          <p:cNvPr id="3" name="直接连接符 2"/>
          <p:cNvCxnSpPr/>
          <p:nvPr/>
        </p:nvCxnSpPr>
        <p:spPr>
          <a:xfrm>
            <a:off x="852948" y="425245"/>
            <a:ext cx="0" cy="315154"/>
          </a:xfrm>
          <a:prstGeom prst="line">
            <a:avLst/>
          </a:prstGeom>
          <a:ln w="76200">
            <a:solidFill>
              <a:srgbClr val="1C4885"/>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a:stretch>
            <a:fillRect/>
          </a:stretch>
        </p:blipFill>
        <p:spPr>
          <a:xfrm>
            <a:off x="10639208" y="15693"/>
            <a:ext cx="1552792" cy="1553554"/>
          </a:xfrm>
          <a:prstGeom prst="rect">
            <a:avLst/>
          </a:prstGeom>
        </p:spPr>
      </p:pic>
      <p:sp>
        <p:nvSpPr>
          <p:cNvPr id="7" name="文本框 6"/>
          <p:cNvSpPr txBox="1"/>
          <p:nvPr/>
        </p:nvSpPr>
        <p:spPr>
          <a:xfrm>
            <a:off x="2668905" y="5919470"/>
            <a:ext cx="6854190" cy="398780"/>
          </a:xfrm>
          <a:prstGeom prst="rect">
            <a:avLst/>
          </a:prstGeom>
          <a:noFill/>
        </p:spPr>
        <p:txBody>
          <a:bodyPr wrap="square" rtlCol="0">
            <a:spAutoFit/>
          </a:bodyPr>
          <a:lstStyle/>
          <a:p>
            <a:pPr indent="0">
              <a:buFont typeface="Wingdings" panose="05000000000000000000" pitchFamily="2" charset="2"/>
              <a:buNone/>
            </a:pPr>
            <a:r>
              <a:rPr lang="zh-CN" sz="2000" b="1" dirty="0">
                <a:ea typeface="+mn-lt"/>
              </a:rPr>
              <a:t>中期</a:t>
            </a:r>
            <a:r>
              <a:rPr lang="zh-CN" altLang="en-US" sz="2000" b="1" dirty="0">
                <a:ea typeface="+mn-lt"/>
              </a:rPr>
              <a:t>评分</a:t>
            </a:r>
            <a:r>
              <a:rPr lang="zh-CN" sz="2000" b="1" dirty="0">
                <a:solidFill>
                  <a:srgbClr val="FF0000"/>
                </a:solidFill>
                <a:ea typeface="+mn-lt"/>
              </a:rPr>
              <a:t>占比较小</a:t>
            </a:r>
            <a:r>
              <a:rPr lang="zh-CN" sz="2000" b="1" dirty="0">
                <a:ea typeface="+mn-lt"/>
              </a:rPr>
              <a:t>，但是会</a:t>
            </a:r>
            <a:r>
              <a:rPr lang="zh-CN" sz="2000" b="1" dirty="0">
                <a:solidFill>
                  <a:srgbClr val="FF0000"/>
                </a:solidFill>
                <a:ea typeface="+mn-lt"/>
              </a:rPr>
              <a:t>重新评定推荐等级</a:t>
            </a:r>
            <a:r>
              <a:rPr lang="zh-CN" sz="2000" b="1" dirty="0">
                <a:ea typeface="+mn-lt"/>
              </a:rPr>
              <a:t>，影响经费</a:t>
            </a:r>
            <a:endParaRPr lang="zh-CN" sz="2000" b="1" dirty="0">
              <a:ea typeface="+mn-lt"/>
            </a:endParaRPr>
          </a:p>
        </p:txBody>
      </p:sp>
      <p:graphicFrame>
        <p:nvGraphicFramePr>
          <p:cNvPr id="9" name="图示 8"/>
          <p:cNvGraphicFramePr/>
          <p:nvPr/>
        </p:nvGraphicFramePr>
        <p:xfrm>
          <a:off x="727710" y="1022985"/>
          <a:ext cx="9979025" cy="13220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1" name="图示 10"/>
          <p:cNvGraphicFramePr/>
          <p:nvPr/>
        </p:nvGraphicFramePr>
        <p:xfrm>
          <a:off x="728345" y="1946275"/>
          <a:ext cx="9979025" cy="189103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2" name="图示 11"/>
          <p:cNvGraphicFramePr/>
          <p:nvPr/>
        </p:nvGraphicFramePr>
        <p:xfrm>
          <a:off x="727710" y="3593465"/>
          <a:ext cx="9979025" cy="145669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13" name="图示 12"/>
          <p:cNvGraphicFramePr/>
          <p:nvPr/>
        </p:nvGraphicFramePr>
        <p:xfrm>
          <a:off x="728345" y="4827905"/>
          <a:ext cx="9979025" cy="1039495"/>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52805" y="321310"/>
            <a:ext cx="3890010" cy="521970"/>
          </a:xfrm>
          <a:prstGeom prst="rect">
            <a:avLst/>
          </a:prstGeom>
          <a:noFill/>
        </p:spPr>
        <p:txBody>
          <a:bodyPr wrap="square" rtlCol="0">
            <a:spAutoFit/>
          </a:bodyPr>
          <a:lstStyle/>
          <a:p>
            <a:r>
              <a:rPr lang="zh-CN" altLang="en-US" sz="2800" b="1" dirty="0">
                <a:solidFill>
                  <a:schemeClr val="tx1">
                    <a:lumMod val="85000"/>
                    <a:lumOff val="15000"/>
                  </a:schemeClr>
                </a:solidFill>
                <a:latin typeface="黑体" panose="02010609060101010101" pitchFamily="49" charset="-122"/>
                <a:ea typeface="黑体" panose="02010609060101010101" pitchFamily="49" charset="-122"/>
              </a:rPr>
              <a:t>结题前</a:t>
            </a:r>
            <a:endParaRPr lang="zh-CN" altLang="en-US" sz="2800" b="1" dirty="0">
              <a:solidFill>
                <a:schemeClr val="tx1">
                  <a:lumMod val="85000"/>
                  <a:lumOff val="15000"/>
                </a:schemeClr>
              </a:solidFill>
              <a:latin typeface="黑体" panose="02010609060101010101" pitchFamily="49" charset="-122"/>
              <a:ea typeface="黑体" panose="02010609060101010101" pitchFamily="49" charset="-122"/>
            </a:endParaRPr>
          </a:p>
        </p:txBody>
      </p:sp>
      <p:cxnSp>
        <p:nvCxnSpPr>
          <p:cNvPr id="3" name="直接连接符 2"/>
          <p:cNvCxnSpPr/>
          <p:nvPr/>
        </p:nvCxnSpPr>
        <p:spPr>
          <a:xfrm>
            <a:off x="852948" y="425245"/>
            <a:ext cx="0" cy="315154"/>
          </a:xfrm>
          <a:prstGeom prst="line">
            <a:avLst/>
          </a:prstGeom>
          <a:ln w="76200">
            <a:solidFill>
              <a:srgbClr val="1C4885"/>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a:stretch>
            <a:fillRect/>
          </a:stretch>
        </p:blipFill>
        <p:spPr>
          <a:xfrm>
            <a:off x="10639208" y="15693"/>
            <a:ext cx="1552792" cy="1553554"/>
          </a:xfrm>
          <a:prstGeom prst="rect">
            <a:avLst/>
          </a:prstGeom>
        </p:spPr>
      </p:pic>
      <p:graphicFrame>
        <p:nvGraphicFramePr>
          <p:cNvPr id="6" name="图示 5"/>
          <p:cNvGraphicFramePr/>
          <p:nvPr/>
        </p:nvGraphicFramePr>
        <p:xfrm>
          <a:off x="852805" y="1673225"/>
          <a:ext cx="9978390" cy="10153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图示 6"/>
          <p:cNvGraphicFramePr/>
          <p:nvPr/>
        </p:nvGraphicFramePr>
        <p:xfrm>
          <a:off x="852805" y="3054985"/>
          <a:ext cx="9978390" cy="132334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9" name="图示 8"/>
          <p:cNvGraphicFramePr/>
          <p:nvPr/>
        </p:nvGraphicFramePr>
        <p:xfrm>
          <a:off x="852805" y="4744720"/>
          <a:ext cx="9978390" cy="101473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52805" y="321310"/>
            <a:ext cx="3890010" cy="521970"/>
          </a:xfrm>
          <a:prstGeom prst="rect">
            <a:avLst/>
          </a:prstGeom>
          <a:noFill/>
        </p:spPr>
        <p:txBody>
          <a:bodyPr wrap="square" rtlCol="0">
            <a:spAutoFit/>
          </a:bodyPr>
          <a:lstStyle/>
          <a:p>
            <a:r>
              <a:rPr lang="zh-CN" altLang="en-US" sz="2800" b="1" dirty="0">
                <a:solidFill>
                  <a:schemeClr val="tx1">
                    <a:lumMod val="85000"/>
                    <a:lumOff val="15000"/>
                  </a:schemeClr>
                </a:solidFill>
                <a:latin typeface="黑体" panose="02010609060101010101" pitchFamily="49" charset="-122"/>
                <a:ea typeface="黑体" panose="02010609060101010101" pitchFamily="49" charset="-122"/>
              </a:rPr>
              <a:t>结题答辩</a:t>
            </a:r>
            <a:endParaRPr lang="zh-CN" altLang="en-US" sz="2800" b="1" dirty="0">
              <a:solidFill>
                <a:schemeClr val="tx1">
                  <a:lumMod val="85000"/>
                  <a:lumOff val="15000"/>
                </a:schemeClr>
              </a:solidFill>
              <a:latin typeface="黑体" panose="02010609060101010101" pitchFamily="49" charset="-122"/>
              <a:ea typeface="黑体" panose="02010609060101010101" pitchFamily="49" charset="-122"/>
            </a:endParaRPr>
          </a:p>
        </p:txBody>
      </p:sp>
      <p:cxnSp>
        <p:nvCxnSpPr>
          <p:cNvPr id="3" name="直接连接符 2"/>
          <p:cNvCxnSpPr/>
          <p:nvPr/>
        </p:nvCxnSpPr>
        <p:spPr>
          <a:xfrm>
            <a:off x="852948" y="425245"/>
            <a:ext cx="0" cy="315154"/>
          </a:xfrm>
          <a:prstGeom prst="line">
            <a:avLst/>
          </a:prstGeom>
          <a:ln w="76200">
            <a:solidFill>
              <a:srgbClr val="1C4885"/>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a:stretch>
            <a:fillRect/>
          </a:stretch>
        </p:blipFill>
        <p:spPr>
          <a:xfrm>
            <a:off x="10639208" y="15693"/>
            <a:ext cx="1552792" cy="1553554"/>
          </a:xfrm>
          <a:prstGeom prst="rect">
            <a:avLst/>
          </a:prstGeom>
        </p:spPr>
      </p:pic>
      <p:pic>
        <p:nvPicPr>
          <p:cNvPr id="12" name="图片 11"/>
          <p:cNvPicPr>
            <a:picLocks noChangeAspect="1"/>
          </p:cNvPicPr>
          <p:nvPr/>
        </p:nvPicPr>
        <p:blipFill>
          <a:blip r:embed="rId2"/>
          <a:stretch>
            <a:fillRect/>
          </a:stretch>
        </p:blipFill>
        <p:spPr>
          <a:xfrm>
            <a:off x="8098856" y="1790970"/>
            <a:ext cx="3575280" cy="4128813"/>
          </a:xfrm>
          <a:prstGeom prst="rect">
            <a:avLst/>
          </a:prstGeom>
        </p:spPr>
      </p:pic>
      <p:pic>
        <p:nvPicPr>
          <p:cNvPr id="14" name="图片 13"/>
          <p:cNvPicPr>
            <a:picLocks noChangeAspect="1"/>
          </p:cNvPicPr>
          <p:nvPr/>
        </p:nvPicPr>
        <p:blipFill>
          <a:blip r:embed="rId3"/>
          <a:stretch>
            <a:fillRect/>
          </a:stretch>
        </p:blipFill>
        <p:spPr>
          <a:xfrm>
            <a:off x="8146336" y="1795282"/>
            <a:ext cx="3575280" cy="4274999"/>
          </a:xfrm>
          <a:prstGeom prst="rect">
            <a:avLst/>
          </a:prstGeom>
        </p:spPr>
      </p:pic>
      <p:pic>
        <p:nvPicPr>
          <p:cNvPr id="15" name="图片 14"/>
          <p:cNvPicPr>
            <a:picLocks noChangeAspect="1"/>
          </p:cNvPicPr>
          <p:nvPr/>
        </p:nvPicPr>
        <p:blipFill>
          <a:blip r:embed="rId4"/>
          <a:stretch>
            <a:fillRect/>
          </a:stretch>
        </p:blipFill>
        <p:spPr>
          <a:xfrm>
            <a:off x="6964107" y="2176702"/>
            <a:ext cx="5147205" cy="3512161"/>
          </a:xfrm>
          <a:prstGeom prst="rect">
            <a:avLst/>
          </a:prstGeom>
        </p:spPr>
      </p:pic>
      <p:graphicFrame>
        <p:nvGraphicFramePr>
          <p:cNvPr id="16" name="图示 15"/>
          <p:cNvGraphicFramePr/>
          <p:nvPr/>
        </p:nvGraphicFramePr>
        <p:xfrm>
          <a:off x="727710" y="1022985"/>
          <a:ext cx="6323330" cy="13239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17" name="图示 16"/>
          <p:cNvGraphicFramePr/>
          <p:nvPr/>
        </p:nvGraphicFramePr>
        <p:xfrm>
          <a:off x="727710" y="3756660"/>
          <a:ext cx="6322695" cy="2776855"/>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graphicFrame>
        <p:nvGraphicFramePr>
          <p:cNvPr id="18" name="图示 17"/>
          <p:cNvGraphicFramePr/>
          <p:nvPr/>
        </p:nvGraphicFramePr>
        <p:xfrm>
          <a:off x="727710" y="2543810"/>
          <a:ext cx="6322695" cy="1015365"/>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TIMING" val="|3.2|0.7|0.5|0.4|5.6|1.3|2.2|3.3|4.1|5.1"/>
</p:tagLst>
</file>

<file path=ppt/tags/tag2.xml><?xml version="1.0" encoding="utf-8"?>
<p:tagLst xmlns:p="http://schemas.openxmlformats.org/presentationml/2006/main">
  <p:tag name="ISPRING_PRESENTATION_TITLE" val="蓝色简洁毕业答辩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475</Words>
  <Application>WPS 演示</Application>
  <PresentationFormat>宽屏</PresentationFormat>
  <Paragraphs>82</Paragraphs>
  <Slides>14</Slides>
  <Notes>14</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14</vt:i4>
      </vt:variant>
    </vt:vector>
  </HeadingPairs>
  <TitlesOfParts>
    <vt:vector size="31" baseType="lpstr">
      <vt:lpstr>Arial</vt:lpstr>
      <vt:lpstr>宋体</vt:lpstr>
      <vt:lpstr>Wingdings</vt:lpstr>
      <vt:lpstr>DejaVu Sans</vt:lpstr>
      <vt:lpstr>黑体</vt:lpstr>
      <vt:lpstr>Droid Sans Fallback</vt:lpstr>
      <vt:lpstr>微软雅黑</vt:lpstr>
      <vt:lpstr>FuturaBookC</vt:lpstr>
      <vt:lpstr>Gubbi</vt:lpstr>
      <vt:lpstr>宋体</vt:lpstr>
      <vt:lpstr>等线</vt:lpstr>
      <vt:lpstr>Arial Unicode MS</vt:lpstr>
      <vt:lpstr>等线 Light</vt:lpstr>
      <vt:lpstr>OpenSymbol</vt:lpstr>
      <vt:lpstr>Phetsarath OT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
  <cp:lastModifiedBy>oem</cp:lastModifiedBy>
  <cp:revision>43</cp:revision>
  <dcterms:created xsi:type="dcterms:W3CDTF">2024-04-10T08:10:08Z</dcterms:created>
  <dcterms:modified xsi:type="dcterms:W3CDTF">2024-04-10T08:10:08Z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
  </property>
  <property fmtid="{D5CDD505-2E9C-101B-9397-08002B2CF9AE}" pid="3" name="KSOProductBuildVer">
    <vt:lpwstr>2052-11.1.0.11719</vt:lpwstr>
  </property>
</Properties>
</file>