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4"/>
  </p:notesMasterIdLst>
  <p:sldIdLst>
    <p:sldId id="256" r:id="rId3"/>
    <p:sldId id="257" r:id="rId5"/>
    <p:sldId id="260" r:id="rId6"/>
    <p:sldId id="258" r:id="rId7"/>
    <p:sldId id="261" r:id="rId8"/>
    <p:sldId id="318" r:id="rId9"/>
    <p:sldId id="379" r:id="rId10"/>
    <p:sldId id="380" r:id="rId11"/>
    <p:sldId id="377" r:id="rId12"/>
    <p:sldId id="383" r:id="rId13"/>
    <p:sldId id="384" r:id="rId14"/>
    <p:sldId id="386" r:id="rId15"/>
    <p:sldId id="453" r:id="rId16"/>
    <p:sldId id="387" r:id="rId17"/>
    <p:sldId id="454" r:id="rId18"/>
    <p:sldId id="457" r:id="rId19"/>
    <p:sldId id="448" r:id="rId20"/>
    <p:sldId id="449" r:id="rId21"/>
    <p:sldId id="450" r:id="rId22"/>
    <p:sldId id="451" r:id="rId23"/>
    <p:sldId id="289" r:id="rId24"/>
  </p:sldIdLst>
  <p:sldSz cx="9144000" cy="5143500"/>
  <p:notesSz cx="6858000" cy="9144000"/>
  <p:custDataLst>
    <p:tags r:id="rId28"/>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580" userDrawn="1">
          <p15:clr>
            <a:srgbClr val="747775"/>
          </p15:clr>
        </p15:guide>
        <p15:guide id="2" pos="2927"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0516F0D-7F9E-45A7-9EE0-24071EDC4DE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Style>
        <a:tcBdr/>
      </a:tcStyle>
    </a:band1H>
    <a:band2H>
      <a:tcStyle>
        <a:tcBdr/>
      </a:tcStyle>
    </a:band2H>
    <a:band1V>
      <a:tcStyle>
        <a:tcBdr/>
      </a:tcStyle>
    </a:band1V>
    <a:band2V>
      <a:tcStyle>
        <a:tcBdr/>
      </a:tcStyle>
    </a:band2V>
    <a:lastCol>
      <a:tcStyle>
        <a:tcBdr/>
      </a:tcStyle>
    </a:lastCol>
    <a:firstCol>
      <a:tcStyle>
        <a:tcBdr/>
      </a:tcStyle>
    </a:firstCol>
    <a:lastRow>
      <a:tcStyle>
        <a:tcBdr/>
      </a:tcStyle>
    </a:lastRow>
    <a:seCell>
      <a:tcStyle>
        <a:tcBdr/>
      </a:tcStyle>
    </a:seCell>
    <a:swCell>
      <a:tcStyle>
        <a:tcBdr/>
      </a:tcStyle>
    </a:swCell>
    <a:firstRow>
      <a:tcStyle>
        <a:tcBdr/>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580"/>
        <p:guide pos="2927"/>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64.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2" name="Shape 2"/>
        <p:cNvGrpSpPr/>
        <p:nvPr/>
      </p:nvGrpSpPr>
      <p:grpSpPr>
        <a:xfrm>
          <a:off x="0" y="0"/>
          <a:ext cx="0" cy="0"/>
          <a:chOff x="0" y="0"/>
          <a:chExt cx="0" cy="0"/>
        </a:xfrm>
      </p:grpSpPr>
      <p:sp>
        <p:nvSpPr>
          <p:cNvPr id="3" name="Google Shape;3;n"/>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676" name="Shape 676"/>
        <p:cNvGrpSpPr/>
        <p:nvPr/>
      </p:nvGrpSpPr>
      <p:grpSpPr>
        <a:xfrm>
          <a:off x="0" y="0"/>
          <a:ext cx="0" cy="0"/>
          <a:chOff x="0" y="0"/>
          <a:chExt cx="0" cy="0"/>
        </a:xfrm>
      </p:grpSpPr>
      <p:sp>
        <p:nvSpPr>
          <p:cNvPr id="677" name="Google Shape;677;g25451ddf929_0_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8" name="Google Shape;678;g25451ddf929_0_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08" name="Shape 1208"/>
        <p:cNvGrpSpPr/>
        <p:nvPr/>
      </p:nvGrpSpPr>
      <p:grpSpPr>
        <a:xfrm>
          <a:off x="0" y="0"/>
          <a:ext cx="0" cy="0"/>
          <a:chOff x="0" y="0"/>
          <a:chExt cx="0" cy="0"/>
        </a:xfrm>
      </p:grpSpPr>
      <p:sp>
        <p:nvSpPr>
          <p:cNvPr id="1209" name="Google Shape;1209;g54dda1946d_4_272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0" name="Google Shape;1210;g54dda1946d_4_272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08" name="Shape 1208"/>
        <p:cNvGrpSpPr/>
        <p:nvPr/>
      </p:nvGrpSpPr>
      <p:grpSpPr>
        <a:xfrm>
          <a:off x="0" y="0"/>
          <a:ext cx="0" cy="0"/>
          <a:chOff x="0" y="0"/>
          <a:chExt cx="0" cy="0"/>
        </a:xfrm>
      </p:grpSpPr>
      <p:sp>
        <p:nvSpPr>
          <p:cNvPr id="1209" name="Google Shape;1209;g54dda1946d_4_272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0" name="Google Shape;1210;g54dda1946d_4_272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PhAnim="0" showMasterSp="0">
  <p:cSld>
    <p:spTree>
      <p:nvGrpSpPr>
        <p:cNvPr id="727" name="Shape 727"/>
        <p:cNvGrpSpPr/>
        <p:nvPr/>
      </p:nvGrpSpPr>
      <p:grpSpPr>
        <a:xfrm>
          <a:off x="0" y="0"/>
          <a:ext cx="0" cy="0"/>
          <a:chOff x="0" y="0"/>
          <a:chExt cx="0" cy="0"/>
        </a:xfrm>
      </p:grpSpPr>
      <p:sp>
        <p:nvSpPr>
          <p:cNvPr id="728" name="Google Shape;728;g54dda1946d_6_308: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9" name="Google Shape;729;g54dda1946d_6_308: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PhAnim="0" showMasterSp="0">
  <p:cSld>
    <p:spTree>
      <p:nvGrpSpPr>
        <p:cNvPr id="759" name="Shape 759"/>
        <p:cNvGrpSpPr/>
        <p:nvPr/>
      </p:nvGrpSpPr>
      <p:grpSpPr>
        <a:xfrm>
          <a:off x="0" y="0"/>
          <a:ext cx="0" cy="0"/>
          <a:chOff x="0" y="0"/>
          <a:chExt cx="0" cy="0"/>
        </a:xfrm>
      </p:grpSpPr>
      <p:sp>
        <p:nvSpPr>
          <p:cNvPr id="760" name="Google Shape;760;g25451ddf929_1_13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25451ddf929_1_13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PhAnim="0" showMasterSp="0">
  <p:cSld>
    <p:spTree>
      <p:nvGrpSpPr>
        <p:cNvPr id="727" name="Shape 727"/>
        <p:cNvGrpSpPr/>
        <p:nvPr/>
      </p:nvGrpSpPr>
      <p:grpSpPr>
        <a:xfrm>
          <a:off x="0" y="0"/>
          <a:ext cx="0" cy="0"/>
          <a:chOff x="0" y="0"/>
          <a:chExt cx="0" cy="0"/>
        </a:xfrm>
      </p:grpSpPr>
      <p:sp>
        <p:nvSpPr>
          <p:cNvPr id="728" name="Google Shape;728;g54dda1946d_6_308: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9" name="Google Shape;729;g54dda1946d_6_308: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PhAnim="0" showMasterSp="0">
  <p:cSld>
    <p:spTree>
      <p:nvGrpSpPr>
        <p:cNvPr id="971" name="Shape 971"/>
        <p:cNvGrpSpPr/>
        <p:nvPr/>
      </p:nvGrpSpPr>
      <p:grpSpPr>
        <a:xfrm>
          <a:off x="0" y="0"/>
          <a:ext cx="0" cy="0"/>
          <a:chOff x="0" y="0"/>
          <a:chExt cx="0" cy="0"/>
        </a:xfrm>
      </p:grpSpPr>
      <p:sp>
        <p:nvSpPr>
          <p:cNvPr id="972" name="Google Shape;972;g25451ddf929_1_15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3" name="Google Shape;973;g25451ddf929_1_15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PhAnim="0" showMasterSp="0">
  <p:cSld>
    <p:spTree>
      <p:nvGrpSpPr>
        <p:cNvPr id="971" name="Shape 971"/>
        <p:cNvGrpSpPr/>
        <p:nvPr/>
      </p:nvGrpSpPr>
      <p:grpSpPr>
        <a:xfrm>
          <a:off x="0" y="0"/>
          <a:ext cx="0" cy="0"/>
          <a:chOff x="0" y="0"/>
          <a:chExt cx="0" cy="0"/>
        </a:xfrm>
      </p:grpSpPr>
      <p:sp>
        <p:nvSpPr>
          <p:cNvPr id="972" name="Google Shape;972;g25451ddf929_1_15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3" name="Google Shape;973;g25451ddf929_1_15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PhAnim="0" showMasterSp="0">
  <p:cSld>
    <p:spTree>
      <p:nvGrpSpPr>
        <p:cNvPr id="727" name="Shape 727"/>
        <p:cNvGrpSpPr/>
        <p:nvPr/>
      </p:nvGrpSpPr>
      <p:grpSpPr>
        <a:xfrm>
          <a:off x="0" y="0"/>
          <a:ext cx="0" cy="0"/>
          <a:chOff x="0" y="0"/>
          <a:chExt cx="0" cy="0"/>
        </a:xfrm>
      </p:grpSpPr>
      <p:sp>
        <p:nvSpPr>
          <p:cNvPr id="728" name="Google Shape;728;g54dda1946d_6_308: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9" name="Google Shape;729;g54dda1946d_6_308: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PhAnim="0" showMasterSp="0">
  <p:cSld>
    <p:spTree>
      <p:nvGrpSpPr>
        <p:cNvPr id="931" name="Shape 931"/>
        <p:cNvGrpSpPr/>
        <p:nvPr/>
      </p:nvGrpSpPr>
      <p:grpSpPr>
        <a:xfrm>
          <a:off x="0" y="0"/>
          <a:ext cx="0" cy="0"/>
          <a:chOff x="0" y="0"/>
          <a:chExt cx="0" cy="0"/>
        </a:xfrm>
      </p:grpSpPr>
      <p:sp>
        <p:nvSpPr>
          <p:cNvPr id="932" name="Google Shape;932;g25451ddf929_1_13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3" name="Google Shape;933;g25451ddf929_1_13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PhAnim="0" showMasterSp="0">
  <p:cSld>
    <p:spTree>
      <p:nvGrpSpPr>
        <p:cNvPr id="931" name="Shape 931"/>
        <p:cNvGrpSpPr/>
        <p:nvPr/>
      </p:nvGrpSpPr>
      <p:grpSpPr>
        <a:xfrm>
          <a:off x="0" y="0"/>
          <a:ext cx="0" cy="0"/>
          <a:chOff x="0" y="0"/>
          <a:chExt cx="0" cy="0"/>
        </a:xfrm>
      </p:grpSpPr>
      <p:sp>
        <p:nvSpPr>
          <p:cNvPr id="932" name="Google Shape;932;g25451ddf929_1_13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3" name="Google Shape;933;g25451ddf929_1_13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PhAnim="0" showMasterSp="0">
  <p:cSld>
    <p:spTree>
      <p:nvGrpSpPr>
        <p:cNvPr id="688" name="Shape 688"/>
        <p:cNvGrpSpPr/>
        <p:nvPr/>
      </p:nvGrpSpPr>
      <p:grpSpPr>
        <a:xfrm>
          <a:off x="0" y="0"/>
          <a:ext cx="0" cy="0"/>
          <a:chOff x="0" y="0"/>
          <a:chExt cx="0" cy="0"/>
        </a:xfrm>
      </p:grpSpPr>
      <p:sp>
        <p:nvSpPr>
          <p:cNvPr id="689" name="Google Shape;689;gd431007ba2_0_208: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0" name="Google Shape;690;gd431007ba2_0_208: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PhAnim="0" showMasterSp="0">
  <p:cSld>
    <p:spTree>
      <p:nvGrpSpPr>
        <p:cNvPr id="931" name="Shape 931"/>
        <p:cNvGrpSpPr/>
        <p:nvPr/>
      </p:nvGrpSpPr>
      <p:grpSpPr>
        <a:xfrm>
          <a:off x="0" y="0"/>
          <a:ext cx="0" cy="0"/>
          <a:chOff x="0" y="0"/>
          <a:chExt cx="0" cy="0"/>
        </a:xfrm>
      </p:grpSpPr>
      <p:sp>
        <p:nvSpPr>
          <p:cNvPr id="932" name="Google Shape;932;g25451ddf929_1_137: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3" name="Google Shape;933;g25451ddf929_1_137: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333" name="Shape 1333"/>
        <p:cNvGrpSpPr/>
        <p:nvPr/>
      </p:nvGrpSpPr>
      <p:grpSpPr>
        <a:xfrm>
          <a:off x="0" y="0"/>
          <a:ext cx="0" cy="0"/>
          <a:chOff x="0" y="0"/>
          <a:chExt cx="0" cy="0"/>
        </a:xfrm>
      </p:grpSpPr>
      <p:sp>
        <p:nvSpPr>
          <p:cNvPr id="1334" name="Google Shape;1334;g135e18421cc_13_1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5" name="Google Shape;1335;g135e18421cc_13_1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PhAnim="0" showMasterSp="0">
  <p:cSld>
    <p:spTree>
      <p:nvGrpSpPr>
        <p:cNvPr id="727" name="Shape 727"/>
        <p:cNvGrpSpPr/>
        <p:nvPr/>
      </p:nvGrpSpPr>
      <p:grpSpPr>
        <a:xfrm>
          <a:off x="0" y="0"/>
          <a:ext cx="0" cy="0"/>
          <a:chOff x="0" y="0"/>
          <a:chExt cx="0" cy="0"/>
        </a:xfrm>
      </p:grpSpPr>
      <p:sp>
        <p:nvSpPr>
          <p:cNvPr id="728" name="Google Shape;728;g54dda1946d_6_308: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9" name="Google Shape;729;g54dda1946d_6_308: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PhAnim="0" showMasterSp="0">
  <p:cSld>
    <p:spTree>
      <p:nvGrpSpPr>
        <p:cNvPr id="697" name="Shape 697"/>
        <p:cNvGrpSpPr/>
        <p:nvPr/>
      </p:nvGrpSpPr>
      <p:grpSpPr>
        <a:xfrm>
          <a:off x="0" y="0"/>
          <a:ext cx="0" cy="0"/>
          <a:chOff x="0" y="0"/>
          <a:chExt cx="0" cy="0"/>
        </a:xfrm>
      </p:grpSpPr>
      <p:sp>
        <p:nvSpPr>
          <p:cNvPr id="698" name="Google Shape;698;gd431007ba2_0_215: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9" name="Google Shape;699;gd431007ba2_0_215: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panose="020B0604020202020204"/>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PhAnim="0" showMasterSp="0">
  <p:cSld>
    <p:spTree>
      <p:nvGrpSpPr>
        <p:cNvPr id="740" name="Shape 740"/>
        <p:cNvGrpSpPr/>
        <p:nvPr/>
      </p:nvGrpSpPr>
      <p:grpSpPr>
        <a:xfrm>
          <a:off x="0" y="0"/>
          <a:ext cx="0" cy="0"/>
          <a:chOff x="0" y="0"/>
          <a:chExt cx="0" cy="0"/>
        </a:xfrm>
      </p:grpSpPr>
      <p:sp>
        <p:nvSpPr>
          <p:cNvPr id="741" name="Google Shape;741;g14072739ea5_12_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2" name="Google Shape;742;g14072739ea5_12_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PhAnim="0" showMasterSp="0">
  <p:cSld>
    <p:spTree>
      <p:nvGrpSpPr>
        <p:cNvPr id="783" name="Shape 783"/>
        <p:cNvGrpSpPr/>
        <p:nvPr/>
      </p:nvGrpSpPr>
      <p:grpSpPr>
        <a:xfrm>
          <a:off x="0" y="0"/>
          <a:ext cx="0" cy="0"/>
          <a:chOff x="0" y="0"/>
          <a:chExt cx="0" cy="0"/>
        </a:xfrm>
      </p:grpSpPr>
      <p:sp>
        <p:nvSpPr>
          <p:cNvPr id="784" name="Google Shape;784;g54dda1946d_6_344: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5" name="Google Shape;785;g54dda1946d_6_344: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PhAnim="0" showMasterSp="0">
  <p:cSld>
    <p:spTree>
      <p:nvGrpSpPr>
        <p:cNvPr id="766" name="Shape 766"/>
        <p:cNvGrpSpPr/>
        <p:nvPr/>
      </p:nvGrpSpPr>
      <p:grpSpPr>
        <a:xfrm>
          <a:off x="0" y="0"/>
          <a:ext cx="0" cy="0"/>
          <a:chOff x="0" y="0"/>
          <a:chExt cx="0" cy="0"/>
        </a:xfrm>
      </p:grpSpPr>
      <p:sp>
        <p:nvSpPr>
          <p:cNvPr id="767" name="Google Shape;767;g54dda1946d_6_332: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8" name="Google Shape;768;g54dda1946d_6_332: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PhAnim="0" showMasterSp="0">
  <p:cSld>
    <p:spTree>
      <p:nvGrpSpPr>
        <p:cNvPr id="759" name="Shape 759"/>
        <p:cNvGrpSpPr/>
        <p:nvPr/>
      </p:nvGrpSpPr>
      <p:grpSpPr>
        <a:xfrm>
          <a:off x="0" y="0"/>
          <a:ext cx="0" cy="0"/>
          <a:chOff x="0" y="0"/>
          <a:chExt cx="0" cy="0"/>
        </a:xfrm>
      </p:grpSpPr>
      <p:sp>
        <p:nvSpPr>
          <p:cNvPr id="760" name="Google Shape;760;g25451ddf929_1_13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25451ddf929_1_13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208" name="Shape 1208"/>
        <p:cNvGrpSpPr/>
        <p:nvPr/>
      </p:nvGrpSpPr>
      <p:grpSpPr>
        <a:xfrm>
          <a:off x="0" y="0"/>
          <a:ext cx="0" cy="0"/>
          <a:chOff x="0" y="0"/>
          <a:chExt cx="0" cy="0"/>
        </a:xfrm>
      </p:grpSpPr>
      <p:sp>
        <p:nvSpPr>
          <p:cNvPr id="1209" name="Google Shape;1209;g54dda1946d_4_2720:notes"/>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0" name="Google Shape;1210;g54dda1946d_4_2720: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hyperlink" Target="http://bit.ly/2TtBDfr" TargetMode="External"/><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Title slid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713226" y="756100"/>
            <a:ext cx="4777500" cy="26988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sz="49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p:txBody>
      </p:sp>
      <p:sp>
        <p:nvSpPr>
          <p:cNvPr id="10" name="Google Shape;10;p2"/>
          <p:cNvSpPr txBox="1"/>
          <p:nvPr>
            <p:ph type="subTitle" idx="1"/>
          </p:nvPr>
        </p:nvSpPr>
        <p:spPr>
          <a:xfrm>
            <a:off x="713213" y="3847733"/>
            <a:ext cx="4777500" cy="397500"/>
          </a:xfrm>
          <a:prstGeom prst="rect">
            <a:avLst/>
          </a:prstGeom>
          <a:noFill/>
        </p:spPr>
        <p:txBody>
          <a:bodyPr spcFirstLastPara="1" wrap="square" lIns="91425" tIns="91425" rIns="91425" bIns="91425" anchor="t" anchorCtr="0">
            <a:noAutofit/>
          </a:bodyPr>
          <a:lstStyle>
            <a:lvl1pPr lvl="0">
              <a:spcBef>
                <a:spcPts val="0"/>
              </a:spcBef>
              <a:spcAft>
                <a:spcPts val="0"/>
              </a:spcAft>
              <a:buSzPts val="14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11" name="Google Shape;11;p2"/>
          <p:cNvSpPr/>
          <p:nvPr/>
        </p:nvSpPr>
        <p:spPr>
          <a:xfrm flipH="1">
            <a:off x="712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2" name="Google Shape;12;p2"/>
          <p:cNvGrpSpPr/>
          <p:nvPr/>
        </p:nvGrpSpPr>
        <p:grpSpPr>
          <a:xfrm>
            <a:off x="7371757" y="3976747"/>
            <a:ext cx="739550" cy="887697"/>
            <a:chOff x="7371757" y="3976747"/>
            <a:chExt cx="739550" cy="887697"/>
          </a:xfrm>
        </p:grpSpPr>
        <p:sp>
          <p:nvSpPr>
            <p:cNvPr id="13" name="Google Shape;13;p2"/>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 name="Google Shape;14;p2"/>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 name="Google Shape;15;p2"/>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 name="Google Shape;16;p2"/>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 name="Google Shape;17;p2"/>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8" name="Google Shape;18;p2"/>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 name="Google Shape;19;p2"/>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 name="Google Shape;20;p2"/>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1" name="Google Shape;21;p2"/>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2" name="Google Shape;22;p2"/>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 name="Google Shape;23;p2"/>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 name="Google Shape;24;p2"/>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83" name="Shape 183"/>
        <p:cNvGrpSpPr/>
        <p:nvPr/>
      </p:nvGrpSpPr>
      <p:grpSpPr>
        <a:xfrm>
          <a:off x="0" y="0"/>
          <a:ext cx="0" cy="0"/>
          <a:chOff x="0" y="0"/>
          <a:chExt cx="0" cy="0"/>
        </a:xfrm>
      </p:grpSpPr>
      <p:sp>
        <p:nvSpPr>
          <p:cNvPr id="184" name="Google Shape;184;p11"/>
          <p:cNvSpPr/>
          <p:nvPr/>
        </p:nvSpPr>
        <p:spPr>
          <a:xfrm flipH="1">
            <a:off x="6362100" y="150"/>
            <a:ext cx="27819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85" name="Google Shape;185;p11"/>
          <p:cNvGrpSpPr/>
          <p:nvPr/>
        </p:nvGrpSpPr>
        <p:grpSpPr>
          <a:xfrm>
            <a:off x="4553003" y="363602"/>
            <a:ext cx="3863079" cy="4414018"/>
            <a:chOff x="4553003" y="363602"/>
            <a:chExt cx="3863079" cy="4414018"/>
          </a:xfrm>
        </p:grpSpPr>
        <p:grpSp>
          <p:nvGrpSpPr>
            <p:cNvPr id="186" name="Google Shape;186;p11"/>
            <p:cNvGrpSpPr/>
            <p:nvPr/>
          </p:nvGrpSpPr>
          <p:grpSpPr>
            <a:xfrm rot="10800000" flipH="1">
              <a:off x="7958407" y="2900571"/>
              <a:ext cx="457675" cy="1877049"/>
              <a:chOff x="7691232" y="2709546"/>
              <a:chExt cx="457675" cy="1877049"/>
            </a:xfrm>
          </p:grpSpPr>
          <p:grpSp>
            <p:nvGrpSpPr>
              <p:cNvPr id="187" name="Google Shape;187;p11"/>
              <p:cNvGrpSpPr/>
              <p:nvPr/>
            </p:nvGrpSpPr>
            <p:grpSpPr>
              <a:xfrm>
                <a:off x="7691232" y="3698897"/>
                <a:ext cx="457675" cy="887697"/>
                <a:chOff x="7371757" y="3976747"/>
                <a:chExt cx="457675" cy="887697"/>
              </a:xfrm>
            </p:grpSpPr>
            <p:sp>
              <p:nvSpPr>
                <p:cNvPr id="188" name="Google Shape;188;p11"/>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89" name="Google Shape;189;p11"/>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0" name="Google Shape;190;p11"/>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1" name="Google Shape;191;p11"/>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2" name="Google Shape;192;p11"/>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3" name="Google Shape;193;p11"/>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4" name="Google Shape;194;p11"/>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5" name="Google Shape;195;p11"/>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96" name="Google Shape;196;p11"/>
              <p:cNvGrpSpPr/>
              <p:nvPr/>
            </p:nvGrpSpPr>
            <p:grpSpPr>
              <a:xfrm>
                <a:off x="7691232" y="2709546"/>
                <a:ext cx="457675" cy="887697"/>
                <a:chOff x="7371757" y="3976747"/>
                <a:chExt cx="457675" cy="887697"/>
              </a:xfrm>
            </p:grpSpPr>
            <p:sp>
              <p:nvSpPr>
                <p:cNvPr id="197" name="Google Shape;197;p11"/>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8" name="Google Shape;198;p11"/>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99" name="Google Shape;199;p11"/>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0" name="Google Shape;200;p11"/>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1" name="Google Shape;201;p11"/>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2" name="Google Shape;202;p11"/>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3" name="Google Shape;203;p11"/>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4" name="Google Shape;204;p11"/>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205" name="Google Shape;205;p11"/>
            <p:cNvGrpSpPr/>
            <p:nvPr/>
          </p:nvGrpSpPr>
          <p:grpSpPr>
            <a:xfrm>
              <a:off x="4553003" y="363602"/>
              <a:ext cx="887795" cy="175887"/>
              <a:chOff x="2284850" y="131975"/>
              <a:chExt cx="1720200" cy="340800"/>
            </a:xfrm>
          </p:grpSpPr>
          <p:sp>
            <p:nvSpPr>
              <p:cNvPr id="206" name="Google Shape;206;p11"/>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7" name="Google Shape;207;p11"/>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8" name="Google Shape;208;p11"/>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09" name="Google Shape;209;p11"/>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210" name="Google Shape;210;p11"/>
          <p:cNvSpPr txBox="1"/>
          <p:nvPr>
            <p:ph type="title" hasCustomPrompt="1"/>
          </p:nvPr>
        </p:nvSpPr>
        <p:spPr>
          <a:xfrm>
            <a:off x="713225" y="1383463"/>
            <a:ext cx="5277600" cy="1281000"/>
          </a:xfrm>
          <a:prstGeom prst="rect">
            <a:avLst/>
          </a:prstGeom>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211" name="Google Shape;211;p11"/>
          <p:cNvSpPr txBox="1"/>
          <p:nvPr>
            <p:ph type="subTitle" idx="1"/>
          </p:nvPr>
        </p:nvSpPr>
        <p:spPr>
          <a:xfrm>
            <a:off x="713225" y="3262937"/>
            <a:ext cx="5277600" cy="497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matchingName="Blank">
  <p:cSld name="BLANK">
    <p:bg>
      <p:bgPr>
        <a:solidFill>
          <a:schemeClr val="accent1"/>
        </a:solidFill>
        <a:effectLst/>
      </p:bgPr>
    </p:bg>
    <p:spTree>
      <p:nvGrpSpPr>
        <p:cNvPr id="212" name="Shape 212"/>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213" name="Shape 213"/>
        <p:cNvGrpSpPr/>
        <p:nvPr/>
      </p:nvGrpSpPr>
      <p:grpSpPr>
        <a:xfrm>
          <a:off x="0" y="0"/>
          <a:ext cx="0" cy="0"/>
          <a:chOff x="0" y="0"/>
          <a:chExt cx="0" cy="0"/>
        </a:xfrm>
      </p:grpSpPr>
      <p:sp>
        <p:nvSpPr>
          <p:cNvPr id="214" name="Google Shape;214;p13"/>
          <p:cNvSpPr txBox="1"/>
          <p:nvPr>
            <p:ph type="title"/>
          </p:nvPr>
        </p:nvSpPr>
        <p:spPr>
          <a:xfrm>
            <a:off x="720000" y="445025"/>
            <a:ext cx="5642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15" name="Google Shape;215;p13"/>
          <p:cNvSpPr txBox="1"/>
          <p:nvPr>
            <p:ph type="subTitle" idx="1"/>
          </p:nvPr>
        </p:nvSpPr>
        <p:spPr>
          <a:xfrm>
            <a:off x="719990" y="2135390"/>
            <a:ext cx="230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216" name="Google Shape;216;p13"/>
          <p:cNvSpPr txBox="1"/>
          <p:nvPr>
            <p:ph type="subTitle" idx="2"/>
          </p:nvPr>
        </p:nvSpPr>
        <p:spPr>
          <a:xfrm>
            <a:off x="3419260" y="2135390"/>
            <a:ext cx="230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217" name="Google Shape;217;p13"/>
          <p:cNvSpPr txBox="1"/>
          <p:nvPr>
            <p:ph type="subTitle" idx="3"/>
          </p:nvPr>
        </p:nvSpPr>
        <p:spPr>
          <a:xfrm>
            <a:off x="719990" y="3944772"/>
            <a:ext cx="230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218" name="Google Shape;218;p13"/>
          <p:cNvSpPr txBox="1"/>
          <p:nvPr>
            <p:ph type="subTitle" idx="4"/>
          </p:nvPr>
        </p:nvSpPr>
        <p:spPr>
          <a:xfrm>
            <a:off x="3419260" y="3944772"/>
            <a:ext cx="230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219" name="Google Shape;219;p13"/>
          <p:cNvSpPr txBox="1"/>
          <p:nvPr>
            <p:ph type="title" idx="5" hasCustomPrompt="1"/>
          </p:nvPr>
        </p:nvSpPr>
        <p:spPr>
          <a:xfrm>
            <a:off x="819590" y="1282775"/>
            <a:ext cx="734700" cy="447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20" name="Google Shape;220;p13"/>
          <p:cNvSpPr txBox="1"/>
          <p:nvPr>
            <p:ph type="title" idx="6" hasCustomPrompt="1"/>
          </p:nvPr>
        </p:nvSpPr>
        <p:spPr>
          <a:xfrm>
            <a:off x="819590" y="3091571"/>
            <a:ext cx="734700" cy="447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21" name="Google Shape;221;p13"/>
          <p:cNvSpPr txBox="1"/>
          <p:nvPr>
            <p:ph type="title" idx="7" hasCustomPrompt="1"/>
          </p:nvPr>
        </p:nvSpPr>
        <p:spPr>
          <a:xfrm>
            <a:off x="3518860" y="1282775"/>
            <a:ext cx="734700" cy="447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22" name="Google Shape;222;p13"/>
          <p:cNvSpPr txBox="1"/>
          <p:nvPr>
            <p:ph type="title" idx="8" hasCustomPrompt="1"/>
          </p:nvPr>
        </p:nvSpPr>
        <p:spPr>
          <a:xfrm>
            <a:off x="3518860" y="3091571"/>
            <a:ext cx="734700" cy="4476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23" name="Google Shape;223;p13"/>
          <p:cNvSpPr txBox="1"/>
          <p:nvPr>
            <p:ph type="subTitle" idx="9"/>
          </p:nvPr>
        </p:nvSpPr>
        <p:spPr>
          <a:xfrm>
            <a:off x="719990" y="1803509"/>
            <a:ext cx="23055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224" name="Google Shape;224;p13"/>
          <p:cNvSpPr txBox="1"/>
          <p:nvPr>
            <p:ph type="subTitle" idx="13"/>
          </p:nvPr>
        </p:nvSpPr>
        <p:spPr>
          <a:xfrm>
            <a:off x="3419260" y="1803509"/>
            <a:ext cx="23055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225" name="Google Shape;225;p13"/>
          <p:cNvSpPr txBox="1"/>
          <p:nvPr>
            <p:ph type="subTitle" idx="14"/>
          </p:nvPr>
        </p:nvSpPr>
        <p:spPr>
          <a:xfrm>
            <a:off x="719990" y="3612372"/>
            <a:ext cx="23055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226" name="Google Shape;226;p13"/>
          <p:cNvSpPr txBox="1"/>
          <p:nvPr>
            <p:ph type="subTitle" idx="15"/>
          </p:nvPr>
        </p:nvSpPr>
        <p:spPr>
          <a:xfrm>
            <a:off x="3419260" y="3612372"/>
            <a:ext cx="23055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227" name="Google Shape;227;p13"/>
          <p:cNvSpPr/>
          <p:nvPr/>
        </p:nvSpPr>
        <p:spPr>
          <a:xfrm flipH="1">
            <a:off x="6362100" y="150"/>
            <a:ext cx="27819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28" name="Google Shape;228;p13"/>
          <p:cNvGrpSpPr/>
          <p:nvPr/>
        </p:nvGrpSpPr>
        <p:grpSpPr>
          <a:xfrm>
            <a:off x="269328" y="4815227"/>
            <a:ext cx="887795" cy="175887"/>
            <a:chOff x="2284850" y="131975"/>
            <a:chExt cx="1720200" cy="340800"/>
          </a:xfrm>
        </p:grpSpPr>
        <p:sp>
          <p:nvSpPr>
            <p:cNvPr id="229" name="Google Shape;229;p13"/>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0" name="Google Shape;230;p13"/>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1" name="Google Shape;231;p13"/>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2" name="Google Shape;232;p13"/>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233" name="Google Shape;233;p13"/>
          <p:cNvGrpSpPr/>
          <p:nvPr/>
        </p:nvGrpSpPr>
        <p:grpSpPr>
          <a:xfrm>
            <a:off x="7958582" y="3067871"/>
            <a:ext cx="975375" cy="1877049"/>
            <a:chOff x="7167632" y="2744946"/>
            <a:chExt cx="975375" cy="1877049"/>
          </a:xfrm>
        </p:grpSpPr>
        <p:grpSp>
          <p:nvGrpSpPr>
            <p:cNvPr id="234" name="Google Shape;234;p13"/>
            <p:cNvGrpSpPr/>
            <p:nvPr/>
          </p:nvGrpSpPr>
          <p:grpSpPr>
            <a:xfrm>
              <a:off x="7700682" y="2744946"/>
              <a:ext cx="175800" cy="1877049"/>
              <a:chOff x="7691232" y="2709546"/>
              <a:chExt cx="175800" cy="1877049"/>
            </a:xfrm>
          </p:grpSpPr>
          <p:grpSp>
            <p:nvGrpSpPr>
              <p:cNvPr id="235" name="Google Shape;235;p13"/>
              <p:cNvGrpSpPr/>
              <p:nvPr/>
            </p:nvGrpSpPr>
            <p:grpSpPr>
              <a:xfrm>
                <a:off x="7691232" y="3698897"/>
                <a:ext cx="175800" cy="887697"/>
                <a:chOff x="7371757" y="3976747"/>
                <a:chExt cx="175800" cy="887697"/>
              </a:xfrm>
            </p:grpSpPr>
            <p:sp>
              <p:nvSpPr>
                <p:cNvPr id="236" name="Google Shape;236;p1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7" name="Google Shape;237;p1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8" name="Google Shape;238;p1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39" name="Google Shape;239;p1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240" name="Google Shape;240;p13"/>
              <p:cNvGrpSpPr/>
              <p:nvPr/>
            </p:nvGrpSpPr>
            <p:grpSpPr>
              <a:xfrm>
                <a:off x="7691232" y="2709546"/>
                <a:ext cx="175800" cy="887697"/>
                <a:chOff x="7371757" y="3976747"/>
                <a:chExt cx="175800" cy="887697"/>
              </a:xfrm>
            </p:grpSpPr>
            <p:sp>
              <p:nvSpPr>
                <p:cNvPr id="241" name="Google Shape;241;p1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2" name="Google Shape;242;p1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3" name="Google Shape;243;p1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4" name="Google Shape;244;p1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245" name="Google Shape;245;p13"/>
            <p:cNvGrpSpPr/>
            <p:nvPr/>
          </p:nvGrpSpPr>
          <p:grpSpPr>
            <a:xfrm>
              <a:off x="7434157" y="2744946"/>
              <a:ext cx="175800" cy="1877049"/>
              <a:chOff x="7691232" y="2709546"/>
              <a:chExt cx="175800" cy="1877049"/>
            </a:xfrm>
          </p:grpSpPr>
          <p:grpSp>
            <p:nvGrpSpPr>
              <p:cNvPr id="246" name="Google Shape;246;p13"/>
              <p:cNvGrpSpPr/>
              <p:nvPr/>
            </p:nvGrpSpPr>
            <p:grpSpPr>
              <a:xfrm>
                <a:off x="7691232" y="3698897"/>
                <a:ext cx="175800" cy="887697"/>
                <a:chOff x="7371757" y="3976747"/>
                <a:chExt cx="175800" cy="887697"/>
              </a:xfrm>
            </p:grpSpPr>
            <p:sp>
              <p:nvSpPr>
                <p:cNvPr id="247" name="Google Shape;247;p1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8" name="Google Shape;248;p1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49" name="Google Shape;249;p1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50" name="Google Shape;250;p1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251" name="Google Shape;251;p13"/>
              <p:cNvGrpSpPr/>
              <p:nvPr/>
            </p:nvGrpSpPr>
            <p:grpSpPr>
              <a:xfrm>
                <a:off x="7691232" y="2709546"/>
                <a:ext cx="175800" cy="887697"/>
                <a:chOff x="7371757" y="3976747"/>
                <a:chExt cx="175800" cy="887697"/>
              </a:xfrm>
            </p:grpSpPr>
            <p:sp>
              <p:nvSpPr>
                <p:cNvPr id="252" name="Google Shape;252;p1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53" name="Google Shape;253;p1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54" name="Google Shape;254;p1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55" name="Google Shape;255;p1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256" name="Google Shape;256;p13"/>
            <p:cNvGrpSpPr/>
            <p:nvPr/>
          </p:nvGrpSpPr>
          <p:grpSpPr>
            <a:xfrm>
              <a:off x="7167632" y="2744946"/>
              <a:ext cx="175800" cy="1877049"/>
              <a:chOff x="7691232" y="2709546"/>
              <a:chExt cx="175800" cy="1877049"/>
            </a:xfrm>
          </p:grpSpPr>
          <p:grpSp>
            <p:nvGrpSpPr>
              <p:cNvPr id="257" name="Google Shape;257;p13"/>
              <p:cNvGrpSpPr/>
              <p:nvPr/>
            </p:nvGrpSpPr>
            <p:grpSpPr>
              <a:xfrm>
                <a:off x="7691232" y="3698897"/>
                <a:ext cx="175800" cy="887697"/>
                <a:chOff x="7371757" y="3976747"/>
                <a:chExt cx="175800" cy="887697"/>
              </a:xfrm>
            </p:grpSpPr>
            <p:sp>
              <p:nvSpPr>
                <p:cNvPr id="258" name="Google Shape;258;p1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59" name="Google Shape;259;p1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60" name="Google Shape;260;p1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61" name="Google Shape;261;p1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262" name="Google Shape;262;p13"/>
              <p:cNvGrpSpPr/>
              <p:nvPr/>
            </p:nvGrpSpPr>
            <p:grpSpPr>
              <a:xfrm>
                <a:off x="7691232" y="2709546"/>
                <a:ext cx="175800" cy="887697"/>
                <a:chOff x="7371757" y="3976747"/>
                <a:chExt cx="175800" cy="887697"/>
              </a:xfrm>
            </p:grpSpPr>
            <p:sp>
              <p:nvSpPr>
                <p:cNvPr id="263" name="Google Shape;263;p1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64" name="Google Shape;264;p1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65" name="Google Shape;265;p1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66" name="Google Shape;266;p1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267" name="Google Shape;267;p13"/>
            <p:cNvGrpSpPr/>
            <p:nvPr/>
          </p:nvGrpSpPr>
          <p:grpSpPr>
            <a:xfrm>
              <a:off x="7967207" y="2744946"/>
              <a:ext cx="175800" cy="1877049"/>
              <a:chOff x="7691232" y="2709546"/>
              <a:chExt cx="175800" cy="1877049"/>
            </a:xfrm>
          </p:grpSpPr>
          <p:grpSp>
            <p:nvGrpSpPr>
              <p:cNvPr id="268" name="Google Shape;268;p13"/>
              <p:cNvGrpSpPr/>
              <p:nvPr/>
            </p:nvGrpSpPr>
            <p:grpSpPr>
              <a:xfrm>
                <a:off x="7691232" y="3698897"/>
                <a:ext cx="175800" cy="887697"/>
                <a:chOff x="7371757" y="3976747"/>
                <a:chExt cx="175800" cy="887697"/>
              </a:xfrm>
            </p:grpSpPr>
            <p:sp>
              <p:nvSpPr>
                <p:cNvPr id="269" name="Google Shape;269;p1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0" name="Google Shape;270;p1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1" name="Google Shape;271;p1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2" name="Google Shape;272;p1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273" name="Google Shape;273;p13"/>
              <p:cNvGrpSpPr/>
              <p:nvPr/>
            </p:nvGrpSpPr>
            <p:grpSpPr>
              <a:xfrm>
                <a:off x="7691232" y="2709546"/>
                <a:ext cx="175800" cy="887697"/>
                <a:chOff x="7371757" y="3976747"/>
                <a:chExt cx="175800" cy="887697"/>
              </a:xfrm>
            </p:grpSpPr>
            <p:sp>
              <p:nvSpPr>
                <p:cNvPr id="274" name="Google Shape;274;p1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5" name="Google Shape;275;p1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6" name="Google Shape;276;p1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77" name="Google Shape;277;p1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1">
  <p:cSld name="CUSTOM_10">
    <p:spTree>
      <p:nvGrpSpPr>
        <p:cNvPr id="278" name="Shape 278"/>
        <p:cNvGrpSpPr/>
        <p:nvPr/>
      </p:nvGrpSpPr>
      <p:grpSpPr>
        <a:xfrm>
          <a:off x="0" y="0"/>
          <a:ext cx="0" cy="0"/>
          <a:chOff x="0" y="0"/>
          <a:chExt cx="0" cy="0"/>
        </a:xfrm>
      </p:grpSpPr>
      <p:sp>
        <p:nvSpPr>
          <p:cNvPr id="279" name="Google Shape;279;p14"/>
          <p:cNvSpPr txBox="1"/>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280" name="Google Shape;280;p14"/>
          <p:cNvGrpSpPr/>
          <p:nvPr/>
        </p:nvGrpSpPr>
        <p:grpSpPr>
          <a:xfrm>
            <a:off x="-20657" y="150"/>
            <a:ext cx="9164657" cy="5143500"/>
            <a:chOff x="-20657" y="150"/>
            <a:chExt cx="9164657" cy="5143500"/>
          </a:xfrm>
        </p:grpSpPr>
        <p:cxnSp>
          <p:nvCxnSpPr>
            <p:cNvPr id="281" name="Google Shape;281;p14"/>
            <p:cNvCxnSpPr/>
            <p:nvPr/>
          </p:nvCxnSpPr>
          <p:spPr>
            <a:xfrm>
              <a:off x="-20657" y="4597870"/>
              <a:ext cx="8789400" cy="0"/>
            </a:xfrm>
            <a:prstGeom prst="straightConnector1">
              <a:avLst/>
            </a:prstGeom>
            <a:noFill/>
            <a:ln w="9525" cap="flat" cmpd="sng">
              <a:solidFill>
                <a:schemeClr val="dk1"/>
              </a:solidFill>
              <a:prstDash val="solid"/>
              <a:round/>
              <a:headEnd type="none" w="med" len="med"/>
              <a:tailEnd type="none" w="med" len="med"/>
            </a:ln>
          </p:spPr>
        </p:cxnSp>
        <p:sp>
          <p:nvSpPr>
            <p:cNvPr id="282" name="Google Shape;282;p14"/>
            <p:cNvSpPr/>
            <p:nvPr/>
          </p:nvSpPr>
          <p:spPr>
            <a:xfrm flipH="1">
              <a:off x="8768700" y="150"/>
              <a:ext cx="3753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83" name="Google Shape;283;p14"/>
            <p:cNvGrpSpPr/>
            <p:nvPr/>
          </p:nvGrpSpPr>
          <p:grpSpPr>
            <a:xfrm>
              <a:off x="7542978" y="176248"/>
              <a:ext cx="887795" cy="175887"/>
              <a:chOff x="2284850" y="131975"/>
              <a:chExt cx="1720200" cy="340800"/>
            </a:xfrm>
          </p:grpSpPr>
          <p:sp>
            <p:nvSpPr>
              <p:cNvPr id="284" name="Google Shape;284;p14"/>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85" name="Google Shape;285;p14"/>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86" name="Google Shape;286;p14"/>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87" name="Google Shape;287;p14"/>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2">
  <p:cSld name="CUSTOM_10_1">
    <p:spTree>
      <p:nvGrpSpPr>
        <p:cNvPr id="288" name="Shape 288"/>
        <p:cNvGrpSpPr/>
        <p:nvPr/>
      </p:nvGrpSpPr>
      <p:grpSpPr>
        <a:xfrm>
          <a:off x="0" y="0"/>
          <a:ext cx="0" cy="0"/>
          <a:chOff x="0" y="0"/>
          <a:chExt cx="0" cy="0"/>
        </a:xfrm>
      </p:grpSpPr>
      <p:sp>
        <p:nvSpPr>
          <p:cNvPr id="289" name="Google Shape;289;p15"/>
          <p:cNvSpPr txBox="1"/>
          <p:nvPr>
            <p:ph type="title"/>
          </p:nvPr>
        </p:nvSpPr>
        <p:spPr>
          <a:xfrm>
            <a:off x="1415775" y="445025"/>
            <a:ext cx="7008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cxnSp>
        <p:nvCxnSpPr>
          <p:cNvPr id="290" name="Google Shape;290;p15"/>
          <p:cNvCxnSpPr/>
          <p:nvPr/>
        </p:nvCxnSpPr>
        <p:spPr>
          <a:xfrm rot="10800000">
            <a:off x="354600" y="4597870"/>
            <a:ext cx="8789400" cy="0"/>
          </a:xfrm>
          <a:prstGeom prst="straightConnector1">
            <a:avLst/>
          </a:prstGeom>
          <a:noFill/>
          <a:ln w="9525" cap="flat" cmpd="sng">
            <a:solidFill>
              <a:schemeClr val="dk1"/>
            </a:solidFill>
            <a:prstDash val="solid"/>
            <a:round/>
            <a:headEnd type="none" w="med" len="med"/>
            <a:tailEnd type="none" w="med" len="med"/>
          </a:ln>
        </p:spPr>
      </p:cxnSp>
      <p:sp>
        <p:nvSpPr>
          <p:cNvPr id="291" name="Google Shape;291;p15"/>
          <p:cNvSpPr/>
          <p:nvPr/>
        </p:nvSpPr>
        <p:spPr>
          <a:xfrm>
            <a:off x="-20657" y="150"/>
            <a:ext cx="7131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292" name="Google Shape;292;p15"/>
          <p:cNvGrpSpPr/>
          <p:nvPr/>
        </p:nvGrpSpPr>
        <p:grpSpPr>
          <a:xfrm flipH="1">
            <a:off x="7966220" y="4782198"/>
            <a:ext cx="887795" cy="175887"/>
            <a:chOff x="2284850" y="131975"/>
            <a:chExt cx="1720200" cy="340800"/>
          </a:xfrm>
        </p:grpSpPr>
        <p:sp>
          <p:nvSpPr>
            <p:cNvPr id="293" name="Google Shape;293;p15"/>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94" name="Google Shape;294;p15"/>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95" name="Google Shape;295;p15"/>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296" name="Google Shape;296;p15"/>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3">
  <p:cSld name="CUSTOM_10_1_1">
    <p:spTree>
      <p:nvGrpSpPr>
        <p:cNvPr id="297" name="Shape 297"/>
        <p:cNvGrpSpPr/>
        <p:nvPr/>
      </p:nvGrpSpPr>
      <p:grpSpPr>
        <a:xfrm>
          <a:off x="0" y="0"/>
          <a:ext cx="0" cy="0"/>
          <a:chOff x="0" y="0"/>
          <a:chExt cx="0" cy="0"/>
        </a:xfrm>
      </p:grpSpPr>
      <p:sp>
        <p:nvSpPr>
          <p:cNvPr id="298" name="Google Shape;298;p16"/>
          <p:cNvSpPr txBox="1"/>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cxnSp>
        <p:nvCxnSpPr>
          <p:cNvPr id="299" name="Google Shape;299;p16"/>
          <p:cNvCxnSpPr/>
          <p:nvPr/>
        </p:nvCxnSpPr>
        <p:spPr>
          <a:xfrm>
            <a:off x="-20657" y="4597870"/>
            <a:ext cx="8789400" cy="0"/>
          </a:xfrm>
          <a:prstGeom prst="straightConnector1">
            <a:avLst/>
          </a:prstGeom>
          <a:noFill/>
          <a:ln w="9525" cap="flat" cmpd="sng">
            <a:solidFill>
              <a:schemeClr val="dk1"/>
            </a:solidFill>
            <a:prstDash val="solid"/>
            <a:round/>
            <a:headEnd type="none" w="med" len="med"/>
            <a:tailEnd type="none" w="med" len="med"/>
          </a:ln>
        </p:spPr>
      </p:cxnSp>
      <p:grpSp>
        <p:nvGrpSpPr>
          <p:cNvPr id="300" name="Google Shape;300;p16"/>
          <p:cNvGrpSpPr/>
          <p:nvPr/>
        </p:nvGrpSpPr>
        <p:grpSpPr>
          <a:xfrm>
            <a:off x="4128103" y="186798"/>
            <a:ext cx="887795" cy="175887"/>
            <a:chOff x="2284850" y="131975"/>
            <a:chExt cx="1720200" cy="340800"/>
          </a:xfrm>
        </p:grpSpPr>
        <p:sp>
          <p:nvSpPr>
            <p:cNvPr id="301" name="Google Shape;301;p16"/>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02" name="Google Shape;302;p16"/>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03" name="Google Shape;303;p16"/>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04" name="Google Shape;304;p16"/>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305" name="Google Shape;305;p16"/>
          <p:cNvSpPr/>
          <p:nvPr/>
        </p:nvSpPr>
        <p:spPr>
          <a:xfrm flipH="1">
            <a:off x="8768700" y="150"/>
            <a:ext cx="3753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306" name="Shape 306"/>
        <p:cNvGrpSpPr/>
        <p:nvPr/>
      </p:nvGrpSpPr>
      <p:grpSpPr>
        <a:xfrm>
          <a:off x="0" y="0"/>
          <a:ext cx="0" cy="0"/>
          <a:chOff x="0" y="0"/>
          <a:chExt cx="0" cy="0"/>
        </a:xfrm>
      </p:grpSpPr>
      <p:sp>
        <p:nvSpPr>
          <p:cNvPr id="307" name="Google Shape;307;p17"/>
          <p:cNvSpPr txBox="1"/>
          <p:nvPr>
            <p:ph type="title"/>
          </p:nvPr>
        </p:nvSpPr>
        <p:spPr>
          <a:xfrm>
            <a:off x="1011600" y="3078025"/>
            <a:ext cx="5540700" cy="5187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sz="2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p:txBody>
      </p:sp>
      <p:sp>
        <p:nvSpPr>
          <p:cNvPr id="308" name="Google Shape;308;p17"/>
          <p:cNvSpPr txBox="1"/>
          <p:nvPr>
            <p:ph type="subTitle" idx="1"/>
          </p:nvPr>
        </p:nvSpPr>
        <p:spPr>
          <a:xfrm>
            <a:off x="1011675" y="1261425"/>
            <a:ext cx="5540700" cy="14235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000"/>
              <a:buNone/>
              <a:defRPr sz="24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p:txBody>
      </p:sp>
      <p:sp>
        <p:nvSpPr>
          <p:cNvPr id="309" name="Google Shape;309;p17"/>
          <p:cNvSpPr/>
          <p:nvPr/>
        </p:nvSpPr>
        <p:spPr>
          <a:xfrm flipH="1">
            <a:off x="712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10" name="Google Shape;310;p17"/>
          <p:cNvGrpSpPr/>
          <p:nvPr/>
        </p:nvGrpSpPr>
        <p:grpSpPr>
          <a:xfrm rot="10800000" flipH="1">
            <a:off x="7946332" y="1013372"/>
            <a:ext cx="739550" cy="887697"/>
            <a:chOff x="7371757" y="3976747"/>
            <a:chExt cx="739550" cy="887697"/>
          </a:xfrm>
        </p:grpSpPr>
        <p:sp>
          <p:nvSpPr>
            <p:cNvPr id="311" name="Google Shape;311;p17"/>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2" name="Google Shape;312;p17"/>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3" name="Google Shape;313;p17"/>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4" name="Google Shape;314;p17"/>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5" name="Google Shape;315;p17"/>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6" name="Google Shape;316;p17"/>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7" name="Google Shape;317;p17"/>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8" name="Google Shape;318;p17"/>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19" name="Google Shape;319;p17"/>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20" name="Google Shape;320;p17"/>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21" name="Google Shape;321;p17"/>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22" name="Google Shape;322;p17"/>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323" name="Shape 323"/>
        <p:cNvGrpSpPr/>
        <p:nvPr/>
      </p:nvGrpSpPr>
      <p:grpSpPr>
        <a:xfrm>
          <a:off x="0" y="0"/>
          <a:ext cx="0" cy="0"/>
          <a:chOff x="0" y="0"/>
          <a:chExt cx="0" cy="0"/>
        </a:xfrm>
      </p:grpSpPr>
      <p:sp>
        <p:nvSpPr>
          <p:cNvPr id="324" name="Google Shape;324;p18"/>
          <p:cNvSpPr/>
          <p:nvPr/>
        </p:nvSpPr>
        <p:spPr>
          <a:xfrm>
            <a:off x="-1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25" name="Google Shape;325;p18"/>
          <p:cNvCxnSpPr/>
          <p:nvPr/>
        </p:nvCxnSpPr>
        <p:spPr>
          <a:xfrm rot="10800000">
            <a:off x="1995600" y="4599360"/>
            <a:ext cx="7148400" cy="9300"/>
          </a:xfrm>
          <a:prstGeom prst="straightConnector1">
            <a:avLst/>
          </a:prstGeom>
          <a:noFill/>
          <a:ln w="9525" cap="flat" cmpd="sng">
            <a:solidFill>
              <a:schemeClr val="dk1"/>
            </a:solidFill>
            <a:prstDash val="solid"/>
            <a:round/>
            <a:headEnd type="none" w="med" len="med"/>
            <a:tailEnd type="none" w="med" len="med"/>
          </a:ln>
        </p:spPr>
      </p:cxnSp>
      <p:grpSp>
        <p:nvGrpSpPr>
          <p:cNvPr id="326" name="Google Shape;326;p18"/>
          <p:cNvGrpSpPr/>
          <p:nvPr/>
        </p:nvGrpSpPr>
        <p:grpSpPr>
          <a:xfrm>
            <a:off x="759093" y="449071"/>
            <a:ext cx="7652479" cy="3799448"/>
            <a:chOff x="759093" y="449071"/>
            <a:chExt cx="7652479" cy="3799448"/>
          </a:xfrm>
        </p:grpSpPr>
        <p:grpSp>
          <p:nvGrpSpPr>
            <p:cNvPr id="327" name="Google Shape;327;p18"/>
            <p:cNvGrpSpPr/>
            <p:nvPr/>
          </p:nvGrpSpPr>
          <p:grpSpPr>
            <a:xfrm flipH="1">
              <a:off x="7523777" y="449071"/>
              <a:ext cx="887795" cy="175887"/>
              <a:chOff x="2284850" y="131975"/>
              <a:chExt cx="1720200" cy="340800"/>
            </a:xfrm>
          </p:grpSpPr>
          <p:sp>
            <p:nvSpPr>
              <p:cNvPr id="328" name="Google Shape;328;p18"/>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29" name="Google Shape;329;p18"/>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0" name="Google Shape;330;p18"/>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1" name="Google Shape;331;p18"/>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32" name="Google Shape;332;p18"/>
            <p:cNvGrpSpPr/>
            <p:nvPr/>
          </p:nvGrpSpPr>
          <p:grpSpPr>
            <a:xfrm flipH="1">
              <a:off x="759093" y="3360822"/>
              <a:ext cx="457675" cy="887697"/>
              <a:chOff x="7653632" y="3976747"/>
              <a:chExt cx="457675" cy="887697"/>
            </a:xfrm>
          </p:grpSpPr>
          <p:sp>
            <p:nvSpPr>
              <p:cNvPr id="333" name="Google Shape;333;p18"/>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4" name="Google Shape;334;p18"/>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5" name="Google Shape;335;p18"/>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6" name="Google Shape;336;p18"/>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7" name="Google Shape;337;p18"/>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8" name="Google Shape;338;p18"/>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9" name="Google Shape;339;p18"/>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40" name="Google Shape;340;p18"/>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341" name="Google Shape;341;p18"/>
          <p:cNvSpPr txBox="1"/>
          <p:nvPr>
            <p:ph type="title"/>
          </p:nvPr>
        </p:nvSpPr>
        <p:spPr>
          <a:xfrm>
            <a:off x="2701075" y="929550"/>
            <a:ext cx="3217500" cy="19239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42" name="Google Shape;342;p18"/>
          <p:cNvSpPr txBox="1"/>
          <p:nvPr>
            <p:ph type="subTitle" idx="1"/>
          </p:nvPr>
        </p:nvSpPr>
        <p:spPr>
          <a:xfrm>
            <a:off x="2701075" y="2853575"/>
            <a:ext cx="3217500" cy="1116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43" name="Google Shape;343;p18"/>
          <p:cNvSpPr/>
          <p:nvPr>
            <p:ph type="pic" idx="2"/>
          </p:nvPr>
        </p:nvSpPr>
        <p:spPr>
          <a:xfrm>
            <a:off x="6415985" y="1039775"/>
            <a:ext cx="2014800" cy="2930100"/>
          </a:xfrm>
          <a:prstGeom prst="rect">
            <a:avLst/>
          </a:prstGeom>
          <a:noFill/>
          <a:ln w="9525" cap="flat" cmpd="sng">
            <a:solidFill>
              <a:schemeClr val="dk1"/>
            </a:solidFill>
            <a:prstDash val="solid"/>
            <a:round/>
            <a:headEnd type="none" w="sm" len="sm"/>
            <a:tailEnd type="none" w="sm" len="sm"/>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1">
  <p:cSld name="CUSTOM_4">
    <p:spTree>
      <p:nvGrpSpPr>
        <p:cNvPr id="344" name="Shape 344"/>
        <p:cNvGrpSpPr/>
        <p:nvPr/>
      </p:nvGrpSpPr>
      <p:grpSpPr>
        <a:xfrm>
          <a:off x="0" y="0"/>
          <a:ext cx="0" cy="0"/>
          <a:chOff x="0" y="0"/>
          <a:chExt cx="0" cy="0"/>
        </a:xfrm>
      </p:grpSpPr>
      <p:sp>
        <p:nvSpPr>
          <p:cNvPr id="345" name="Google Shape;345;p19"/>
          <p:cNvSpPr txBox="1"/>
          <p:nvPr>
            <p:ph type="title"/>
          </p:nvPr>
        </p:nvSpPr>
        <p:spPr>
          <a:xfrm>
            <a:off x="5188025" y="1390425"/>
            <a:ext cx="2740800" cy="12108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46" name="Google Shape;346;p19"/>
          <p:cNvSpPr txBox="1"/>
          <p:nvPr>
            <p:ph type="subTitle" idx="1"/>
          </p:nvPr>
        </p:nvSpPr>
        <p:spPr>
          <a:xfrm>
            <a:off x="5188025" y="2601375"/>
            <a:ext cx="2740800" cy="1102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347" name="Google Shape;347;p19"/>
          <p:cNvSpPr/>
          <p:nvPr/>
        </p:nvSpPr>
        <p:spPr>
          <a:xfrm flipH="1">
            <a:off x="8768700" y="150"/>
            <a:ext cx="3753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2">
  <p:cSld name="CUSTOM_4_1">
    <p:spTree>
      <p:nvGrpSpPr>
        <p:cNvPr id="348" name="Shape 348"/>
        <p:cNvGrpSpPr/>
        <p:nvPr/>
      </p:nvGrpSpPr>
      <p:grpSpPr>
        <a:xfrm>
          <a:off x="0" y="0"/>
          <a:ext cx="0" cy="0"/>
          <a:chOff x="0" y="0"/>
          <a:chExt cx="0" cy="0"/>
        </a:xfrm>
      </p:grpSpPr>
      <p:sp>
        <p:nvSpPr>
          <p:cNvPr id="349" name="Google Shape;349;p20"/>
          <p:cNvSpPr/>
          <p:nvPr/>
        </p:nvSpPr>
        <p:spPr>
          <a:xfrm>
            <a:off x="-1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350" name="Google Shape;350;p20"/>
          <p:cNvCxnSpPr/>
          <p:nvPr/>
        </p:nvCxnSpPr>
        <p:spPr>
          <a:xfrm rot="10800000">
            <a:off x="1995600" y="4861460"/>
            <a:ext cx="7148400" cy="9300"/>
          </a:xfrm>
          <a:prstGeom prst="straightConnector1">
            <a:avLst/>
          </a:prstGeom>
          <a:noFill/>
          <a:ln w="9525" cap="flat" cmpd="sng">
            <a:solidFill>
              <a:schemeClr val="dk1"/>
            </a:solidFill>
            <a:prstDash val="solid"/>
            <a:round/>
            <a:headEnd type="none" w="med" len="med"/>
            <a:tailEnd type="none" w="med" len="med"/>
          </a:ln>
        </p:spPr>
      </p:cxnSp>
      <p:sp>
        <p:nvSpPr>
          <p:cNvPr id="351" name="Google Shape;351;p20"/>
          <p:cNvSpPr txBox="1"/>
          <p:nvPr>
            <p:ph type="title"/>
          </p:nvPr>
        </p:nvSpPr>
        <p:spPr>
          <a:xfrm flipH="1">
            <a:off x="2409000" y="1363325"/>
            <a:ext cx="2869200" cy="11988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52" name="Google Shape;352;p20"/>
          <p:cNvSpPr txBox="1"/>
          <p:nvPr>
            <p:ph type="subTitle" idx="1"/>
          </p:nvPr>
        </p:nvSpPr>
        <p:spPr>
          <a:xfrm flipH="1">
            <a:off x="2408864" y="2562000"/>
            <a:ext cx="2869200" cy="1080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grpSp>
        <p:nvGrpSpPr>
          <p:cNvPr id="353" name="Google Shape;353;p20"/>
          <p:cNvGrpSpPr/>
          <p:nvPr/>
        </p:nvGrpSpPr>
        <p:grpSpPr>
          <a:xfrm>
            <a:off x="324243" y="3769347"/>
            <a:ext cx="707325" cy="887697"/>
            <a:chOff x="324243" y="3769347"/>
            <a:chExt cx="707325" cy="887697"/>
          </a:xfrm>
        </p:grpSpPr>
        <p:grpSp>
          <p:nvGrpSpPr>
            <p:cNvPr id="354" name="Google Shape;354;p20"/>
            <p:cNvGrpSpPr/>
            <p:nvPr/>
          </p:nvGrpSpPr>
          <p:grpSpPr>
            <a:xfrm rot="10800000">
              <a:off x="324243" y="3769347"/>
              <a:ext cx="175800" cy="887697"/>
              <a:chOff x="7935507" y="3976747"/>
              <a:chExt cx="175800" cy="887697"/>
            </a:xfrm>
          </p:grpSpPr>
          <p:sp>
            <p:nvSpPr>
              <p:cNvPr id="355" name="Google Shape;355;p20"/>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56" name="Google Shape;356;p20"/>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57" name="Google Shape;357;p20"/>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58" name="Google Shape;358;p20"/>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59" name="Google Shape;359;p20"/>
            <p:cNvGrpSpPr/>
            <p:nvPr/>
          </p:nvGrpSpPr>
          <p:grpSpPr>
            <a:xfrm rot="10800000">
              <a:off x="855768" y="3769347"/>
              <a:ext cx="175800" cy="887697"/>
              <a:chOff x="7371757" y="3976747"/>
              <a:chExt cx="175800" cy="887697"/>
            </a:xfrm>
          </p:grpSpPr>
          <p:sp>
            <p:nvSpPr>
              <p:cNvPr id="360" name="Google Shape;360;p20"/>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1" name="Google Shape;361;p20"/>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2" name="Google Shape;362;p20"/>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3" name="Google Shape;363;p20"/>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64" name="Google Shape;364;p20"/>
            <p:cNvGrpSpPr/>
            <p:nvPr/>
          </p:nvGrpSpPr>
          <p:grpSpPr>
            <a:xfrm rot="10800000">
              <a:off x="590005" y="3769347"/>
              <a:ext cx="175800" cy="887697"/>
              <a:chOff x="7935507" y="3976747"/>
              <a:chExt cx="175800" cy="887697"/>
            </a:xfrm>
          </p:grpSpPr>
          <p:sp>
            <p:nvSpPr>
              <p:cNvPr id="365" name="Google Shape;365;p20"/>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6" name="Google Shape;366;p20"/>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7" name="Google Shape;367;p20"/>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8" name="Google Shape;368;p20"/>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matchingName="Section header">
  <p:cSld name="SECTION_HEADER">
    <p:spTree>
      <p:nvGrpSpPr>
        <p:cNvPr id="25" name="Shape 25"/>
        <p:cNvGrpSpPr/>
        <p:nvPr/>
      </p:nvGrpSpPr>
      <p:grpSpPr>
        <a:xfrm>
          <a:off x="0" y="0"/>
          <a:ext cx="0" cy="0"/>
          <a:chOff x="0" y="0"/>
          <a:chExt cx="0" cy="0"/>
        </a:xfrm>
      </p:grpSpPr>
      <p:sp>
        <p:nvSpPr>
          <p:cNvPr id="26" name="Google Shape;26;p3"/>
          <p:cNvSpPr txBox="1"/>
          <p:nvPr>
            <p:ph type="title"/>
          </p:nvPr>
        </p:nvSpPr>
        <p:spPr>
          <a:xfrm>
            <a:off x="764175" y="1962000"/>
            <a:ext cx="4278900" cy="9159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48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7" name="Google Shape;27;p3"/>
          <p:cNvSpPr txBox="1"/>
          <p:nvPr>
            <p:ph type="title" idx="2" hasCustomPrompt="1"/>
          </p:nvPr>
        </p:nvSpPr>
        <p:spPr>
          <a:xfrm>
            <a:off x="857150" y="977850"/>
            <a:ext cx="1463100" cy="8877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48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8" name="Google Shape;28;p3"/>
          <p:cNvSpPr txBox="1"/>
          <p:nvPr>
            <p:ph type="subTitle" idx="1"/>
          </p:nvPr>
        </p:nvSpPr>
        <p:spPr>
          <a:xfrm>
            <a:off x="764175" y="3181050"/>
            <a:ext cx="4278900" cy="3750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29" name="Google Shape;29;p3"/>
          <p:cNvSpPr/>
          <p:nvPr/>
        </p:nvSpPr>
        <p:spPr>
          <a:xfrm flipH="1">
            <a:off x="5298300" y="150"/>
            <a:ext cx="38457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0" name="Google Shape;30;p3"/>
          <p:cNvGrpSpPr/>
          <p:nvPr/>
        </p:nvGrpSpPr>
        <p:grpSpPr>
          <a:xfrm rot="10800000" flipH="1">
            <a:off x="6851382" y="1633371"/>
            <a:ext cx="457675" cy="1877049"/>
            <a:chOff x="7691232" y="2709546"/>
            <a:chExt cx="457675" cy="1877049"/>
          </a:xfrm>
        </p:grpSpPr>
        <p:grpSp>
          <p:nvGrpSpPr>
            <p:cNvPr id="31" name="Google Shape;31;p3"/>
            <p:cNvGrpSpPr/>
            <p:nvPr/>
          </p:nvGrpSpPr>
          <p:grpSpPr>
            <a:xfrm>
              <a:off x="7691232" y="3698897"/>
              <a:ext cx="457675" cy="887697"/>
              <a:chOff x="7371757" y="3976747"/>
              <a:chExt cx="457675" cy="887697"/>
            </a:xfrm>
          </p:grpSpPr>
          <p:sp>
            <p:nvSpPr>
              <p:cNvPr id="32" name="Google Shape;32;p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3" name="Google Shape;33;p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4" name="Google Shape;34;p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5" name="Google Shape;35;p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6" name="Google Shape;36;p3"/>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7" name="Google Shape;37;p3"/>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 name="Google Shape;38;p3"/>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 name="Google Shape;39;p3"/>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40" name="Google Shape;40;p3"/>
            <p:cNvGrpSpPr/>
            <p:nvPr/>
          </p:nvGrpSpPr>
          <p:grpSpPr>
            <a:xfrm>
              <a:off x="7691232" y="2709546"/>
              <a:ext cx="457675" cy="887697"/>
              <a:chOff x="7371757" y="3976747"/>
              <a:chExt cx="457675" cy="887697"/>
            </a:xfrm>
          </p:grpSpPr>
          <p:sp>
            <p:nvSpPr>
              <p:cNvPr id="41" name="Google Shape;41;p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2" name="Google Shape;42;p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3" name="Google Shape;43;p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 name="Google Shape;44;p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 name="Google Shape;45;p3"/>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 name="Google Shape;46;p3"/>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7" name="Google Shape;47;p3"/>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8" name="Google Shape;48;p3"/>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3">
  <p:cSld name="CUSTOM_4_1_1">
    <p:spTree>
      <p:nvGrpSpPr>
        <p:cNvPr id="369" name="Shape 369"/>
        <p:cNvGrpSpPr/>
        <p:nvPr/>
      </p:nvGrpSpPr>
      <p:grpSpPr>
        <a:xfrm>
          <a:off x="0" y="0"/>
          <a:ext cx="0" cy="0"/>
          <a:chOff x="0" y="0"/>
          <a:chExt cx="0" cy="0"/>
        </a:xfrm>
      </p:grpSpPr>
      <p:cxnSp>
        <p:nvCxnSpPr>
          <p:cNvPr id="370" name="Google Shape;370;p21"/>
          <p:cNvCxnSpPr/>
          <p:nvPr/>
        </p:nvCxnSpPr>
        <p:spPr>
          <a:xfrm>
            <a:off x="-64210" y="4839597"/>
            <a:ext cx="6426300" cy="0"/>
          </a:xfrm>
          <a:prstGeom prst="straightConnector1">
            <a:avLst/>
          </a:prstGeom>
          <a:noFill/>
          <a:ln w="9525" cap="flat" cmpd="sng">
            <a:solidFill>
              <a:schemeClr val="dk1"/>
            </a:solidFill>
            <a:prstDash val="solid"/>
            <a:round/>
            <a:headEnd type="none" w="med" len="med"/>
            <a:tailEnd type="none" w="med" len="med"/>
          </a:ln>
        </p:spPr>
      </p:cxnSp>
      <p:sp>
        <p:nvSpPr>
          <p:cNvPr id="371" name="Google Shape;371;p21"/>
          <p:cNvSpPr/>
          <p:nvPr/>
        </p:nvSpPr>
        <p:spPr>
          <a:xfrm flipH="1">
            <a:off x="6362100" y="150"/>
            <a:ext cx="27819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372" name="Google Shape;372;p21"/>
          <p:cNvGrpSpPr/>
          <p:nvPr/>
        </p:nvGrpSpPr>
        <p:grpSpPr>
          <a:xfrm>
            <a:off x="7958407" y="2900571"/>
            <a:ext cx="739550" cy="1877049"/>
            <a:chOff x="7691232" y="2709546"/>
            <a:chExt cx="739550" cy="1877049"/>
          </a:xfrm>
        </p:grpSpPr>
        <p:grpSp>
          <p:nvGrpSpPr>
            <p:cNvPr id="373" name="Google Shape;373;p21"/>
            <p:cNvGrpSpPr/>
            <p:nvPr/>
          </p:nvGrpSpPr>
          <p:grpSpPr>
            <a:xfrm>
              <a:off x="7691232" y="3698897"/>
              <a:ext cx="739550" cy="887697"/>
              <a:chOff x="7371757" y="3976747"/>
              <a:chExt cx="739550" cy="887697"/>
            </a:xfrm>
          </p:grpSpPr>
          <p:sp>
            <p:nvSpPr>
              <p:cNvPr id="374" name="Google Shape;374;p21"/>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75" name="Google Shape;375;p21"/>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76" name="Google Shape;376;p21"/>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77" name="Google Shape;377;p21"/>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78" name="Google Shape;378;p21"/>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79" name="Google Shape;379;p21"/>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0" name="Google Shape;380;p21"/>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1" name="Google Shape;381;p21"/>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2" name="Google Shape;382;p21"/>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3" name="Google Shape;383;p21"/>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4" name="Google Shape;384;p21"/>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5" name="Google Shape;385;p21"/>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386" name="Google Shape;386;p21"/>
            <p:cNvGrpSpPr/>
            <p:nvPr/>
          </p:nvGrpSpPr>
          <p:grpSpPr>
            <a:xfrm>
              <a:off x="7691232" y="2709546"/>
              <a:ext cx="739550" cy="887697"/>
              <a:chOff x="7371757" y="3976747"/>
              <a:chExt cx="739550" cy="887697"/>
            </a:xfrm>
          </p:grpSpPr>
          <p:sp>
            <p:nvSpPr>
              <p:cNvPr id="387" name="Google Shape;387;p21"/>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8" name="Google Shape;388;p21"/>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89" name="Google Shape;389;p21"/>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0" name="Google Shape;390;p21"/>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1" name="Google Shape;391;p21"/>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2" name="Google Shape;392;p21"/>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3" name="Google Shape;393;p21"/>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4" name="Google Shape;394;p21"/>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5" name="Google Shape;395;p21"/>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6" name="Google Shape;396;p21"/>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7" name="Google Shape;397;p21"/>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398" name="Google Shape;398;p21"/>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399" name="Google Shape;399;p21"/>
          <p:cNvSpPr txBox="1"/>
          <p:nvPr>
            <p:ph type="title"/>
          </p:nvPr>
        </p:nvSpPr>
        <p:spPr>
          <a:xfrm>
            <a:off x="3028350" y="1444050"/>
            <a:ext cx="2853600" cy="11922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00" name="Google Shape;400;p21"/>
          <p:cNvSpPr txBox="1"/>
          <p:nvPr>
            <p:ph type="subTitle" idx="1"/>
          </p:nvPr>
        </p:nvSpPr>
        <p:spPr>
          <a:xfrm>
            <a:off x="3028350" y="2507250"/>
            <a:ext cx="2853600" cy="1192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4">
  <p:cSld name="CUSTOM_11">
    <p:spTree>
      <p:nvGrpSpPr>
        <p:cNvPr id="401" name="Shape 401"/>
        <p:cNvGrpSpPr/>
        <p:nvPr/>
      </p:nvGrpSpPr>
      <p:grpSpPr>
        <a:xfrm>
          <a:off x="0" y="0"/>
          <a:ext cx="0" cy="0"/>
          <a:chOff x="0" y="0"/>
          <a:chExt cx="0" cy="0"/>
        </a:xfrm>
      </p:grpSpPr>
      <p:sp>
        <p:nvSpPr>
          <p:cNvPr id="402" name="Google Shape;402;p22"/>
          <p:cNvSpPr/>
          <p:nvPr/>
        </p:nvSpPr>
        <p:spPr>
          <a:xfrm flipH="1">
            <a:off x="712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403" name="Google Shape;403;p22"/>
          <p:cNvCxnSpPr/>
          <p:nvPr/>
        </p:nvCxnSpPr>
        <p:spPr>
          <a:xfrm rot="10800000" flipH="1">
            <a:off x="-19200" y="4863951"/>
            <a:ext cx="7148400" cy="9300"/>
          </a:xfrm>
          <a:prstGeom prst="straightConnector1">
            <a:avLst/>
          </a:prstGeom>
          <a:noFill/>
          <a:ln w="9525" cap="flat" cmpd="sng">
            <a:solidFill>
              <a:schemeClr val="dk1"/>
            </a:solidFill>
            <a:prstDash val="solid"/>
            <a:round/>
            <a:headEnd type="none" w="med" len="med"/>
            <a:tailEnd type="none" w="med" len="med"/>
          </a:ln>
        </p:spPr>
      </p:cxnSp>
      <p:grpSp>
        <p:nvGrpSpPr>
          <p:cNvPr id="404" name="Google Shape;404;p22"/>
          <p:cNvGrpSpPr/>
          <p:nvPr/>
        </p:nvGrpSpPr>
        <p:grpSpPr>
          <a:xfrm>
            <a:off x="269328" y="269127"/>
            <a:ext cx="8249354" cy="1636293"/>
            <a:chOff x="269328" y="269127"/>
            <a:chExt cx="8249354" cy="1636293"/>
          </a:xfrm>
        </p:grpSpPr>
        <p:grpSp>
          <p:nvGrpSpPr>
            <p:cNvPr id="405" name="Google Shape;405;p22"/>
            <p:cNvGrpSpPr/>
            <p:nvPr/>
          </p:nvGrpSpPr>
          <p:grpSpPr>
            <a:xfrm rot="10800000" flipH="1">
              <a:off x="8061007" y="1017722"/>
              <a:ext cx="457675" cy="887697"/>
              <a:chOff x="7371757" y="3976747"/>
              <a:chExt cx="457675" cy="887697"/>
            </a:xfrm>
          </p:grpSpPr>
          <p:sp>
            <p:nvSpPr>
              <p:cNvPr id="406" name="Google Shape;406;p22"/>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07" name="Google Shape;407;p22"/>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08" name="Google Shape;408;p22"/>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09" name="Google Shape;409;p22"/>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0" name="Google Shape;410;p22"/>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1" name="Google Shape;411;p22"/>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2" name="Google Shape;412;p22"/>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3" name="Google Shape;413;p22"/>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414" name="Google Shape;414;p22"/>
            <p:cNvGrpSpPr/>
            <p:nvPr/>
          </p:nvGrpSpPr>
          <p:grpSpPr>
            <a:xfrm>
              <a:off x="269328" y="269127"/>
              <a:ext cx="887795" cy="175887"/>
              <a:chOff x="2284850" y="131975"/>
              <a:chExt cx="1720200" cy="340800"/>
            </a:xfrm>
          </p:grpSpPr>
          <p:sp>
            <p:nvSpPr>
              <p:cNvPr id="415" name="Google Shape;415;p22"/>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6" name="Google Shape;416;p22"/>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7" name="Google Shape;417;p22"/>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18" name="Google Shape;418;p22"/>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419" name="Google Shape;419;p22"/>
          <p:cNvSpPr txBox="1"/>
          <p:nvPr>
            <p:ph type="title"/>
          </p:nvPr>
        </p:nvSpPr>
        <p:spPr>
          <a:xfrm>
            <a:off x="720000" y="445025"/>
            <a:ext cx="6409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20" name="Google Shape;420;p22"/>
          <p:cNvSpPr txBox="1"/>
          <p:nvPr>
            <p:ph type="body" idx="1"/>
          </p:nvPr>
        </p:nvSpPr>
        <p:spPr>
          <a:xfrm>
            <a:off x="720000" y="1215750"/>
            <a:ext cx="6409200" cy="3388200"/>
          </a:xfrm>
          <a:prstGeom prst="rect">
            <a:avLst/>
          </a:prstGeom>
        </p:spPr>
        <p:txBody>
          <a:bodyPr spcFirstLastPara="1" wrap="square" lIns="91425" tIns="91425" rIns="91425" bIns="91425" anchor="t" anchorCtr="0">
            <a:noAutofit/>
          </a:bodyPr>
          <a:lstStyle>
            <a:lvl1pPr marL="457200" lvl="0" indent="-279400" rtl="0">
              <a:spcBef>
                <a:spcPts val="0"/>
              </a:spcBef>
              <a:spcAft>
                <a:spcPts val="0"/>
              </a:spcAft>
              <a:buClr>
                <a:srgbClr val="333333"/>
              </a:buClr>
              <a:buSzPts val="800"/>
              <a:buFont typeface="Nunito Light"/>
              <a:buChar char="●"/>
              <a:defRPr/>
            </a:lvl1pPr>
            <a:lvl2pPr marL="914400" lvl="1" indent="-304800" rtl="0">
              <a:spcBef>
                <a:spcPts val="0"/>
              </a:spcBef>
              <a:spcAft>
                <a:spcPts val="0"/>
              </a:spcAft>
              <a:buClr>
                <a:srgbClr val="333333"/>
              </a:buClr>
              <a:buSzPts val="1200"/>
              <a:buFont typeface="Nunito Light"/>
              <a:buChar char="○"/>
              <a:defRPr/>
            </a:lvl2pPr>
            <a:lvl3pPr marL="1371600" lvl="2" indent="-304800" rtl="0">
              <a:lnSpc>
                <a:spcPct val="100000"/>
              </a:lnSpc>
              <a:spcBef>
                <a:spcPts val="0"/>
              </a:spcBef>
              <a:spcAft>
                <a:spcPts val="0"/>
              </a:spcAft>
              <a:buClr>
                <a:srgbClr val="FFC800"/>
              </a:buClr>
              <a:buSzPts val="1200"/>
              <a:buFont typeface="Nunito Light"/>
              <a:buChar char="■"/>
              <a:defRPr/>
            </a:lvl3pPr>
            <a:lvl4pPr marL="1828800" lvl="3" indent="-304800" rtl="0">
              <a:lnSpc>
                <a:spcPct val="100000"/>
              </a:lnSpc>
              <a:spcBef>
                <a:spcPts val="0"/>
              </a:spcBef>
              <a:spcAft>
                <a:spcPts val="0"/>
              </a:spcAft>
              <a:buClr>
                <a:srgbClr val="FFC800"/>
              </a:buClr>
              <a:buSzPts val="1200"/>
              <a:buFont typeface="Nunito Light"/>
              <a:buChar char="●"/>
              <a:defRPr/>
            </a:lvl4pPr>
            <a:lvl5pPr marL="2286000" lvl="4" indent="-304800" rtl="0">
              <a:lnSpc>
                <a:spcPct val="100000"/>
              </a:lnSpc>
              <a:spcBef>
                <a:spcPts val="0"/>
              </a:spcBef>
              <a:spcAft>
                <a:spcPts val="0"/>
              </a:spcAft>
              <a:buSzPts val="1200"/>
              <a:buFont typeface="Nunito Light"/>
              <a:buChar char="○"/>
              <a:defRPr/>
            </a:lvl5pPr>
            <a:lvl6pPr marL="2743200" lvl="5" indent="-304800" rtl="0">
              <a:lnSpc>
                <a:spcPct val="100000"/>
              </a:lnSpc>
              <a:spcBef>
                <a:spcPts val="0"/>
              </a:spcBef>
              <a:spcAft>
                <a:spcPts val="0"/>
              </a:spcAft>
              <a:buSzPts val="1200"/>
              <a:buFont typeface="Nunito Light"/>
              <a:buChar char="■"/>
              <a:defRPr/>
            </a:lvl6pPr>
            <a:lvl7pPr marL="3200400" lvl="6" indent="-304800" rtl="0">
              <a:lnSpc>
                <a:spcPct val="100000"/>
              </a:lnSpc>
              <a:spcBef>
                <a:spcPts val="0"/>
              </a:spcBef>
              <a:spcAft>
                <a:spcPts val="0"/>
              </a:spcAft>
              <a:buSzPts val="1200"/>
              <a:buFont typeface="Nunito Light"/>
              <a:buChar char="●"/>
              <a:defRPr/>
            </a:lvl7pPr>
            <a:lvl8pPr marL="3657600" lvl="7" indent="-304800" rtl="0">
              <a:lnSpc>
                <a:spcPct val="100000"/>
              </a:lnSpc>
              <a:spcBef>
                <a:spcPts val="0"/>
              </a:spcBef>
              <a:spcAft>
                <a:spcPts val="0"/>
              </a:spcAft>
              <a:buSzPts val="1200"/>
              <a:buFont typeface="Nunito Light"/>
              <a:buChar char="○"/>
              <a:defRPr/>
            </a:lvl8pPr>
            <a:lvl9pPr marL="4114800" lvl="8" indent="-304800" rtl="0">
              <a:lnSpc>
                <a:spcPct val="100000"/>
              </a:lnSpc>
              <a:spcBef>
                <a:spcPts val="0"/>
              </a:spcBef>
              <a:spcAft>
                <a:spcPts val="0"/>
              </a:spcAft>
              <a:buSzPts val="1200"/>
              <a:buFont typeface="Nunito Light"/>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5">
  <p:cSld name="CUSTOM_12">
    <p:spTree>
      <p:nvGrpSpPr>
        <p:cNvPr id="421" name="Shape 421"/>
        <p:cNvGrpSpPr/>
        <p:nvPr/>
      </p:nvGrpSpPr>
      <p:grpSpPr>
        <a:xfrm>
          <a:off x="0" y="0"/>
          <a:ext cx="0" cy="0"/>
          <a:chOff x="0" y="0"/>
          <a:chExt cx="0" cy="0"/>
        </a:xfrm>
      </p:grpSpPr>
      <p:sp>
        <p:nvSpPr>
          <p:cNvPr id="422" name="Google Shape;422;p23"/>
          <p:cNvSpPr txBox="1"/>
          <p:nvPr>
            <p:ph type="title"/>
          </p:nvPr>
        </p:nvSpPr>
        <p:spPr>
          <a:xfrm>
            <a:off x="720000" y="445025"/>
            <a:ext cx="6409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23" name="Google Shape;423;p23"/>
          <p:cNvSpPr txBox="1"/>
          <p:nvPr>
            <p:ph type="body" idx="1"/>
          </p:nvPr>
        </p:nvSpPr>
        <p:spPr>
          <a:xfrm>
            <a:off x="720000" y="1136125"/>
            <a:ext cx="6409200" cy="5727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lt2"/>
              </a:buClr>
              <a:buSzPts val="1400"/>
              <a:buFont typeface="Nunito Light"/>
              <a:buChar char="●"/>
              <a:defRPr sz="1200"/>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p:txBody>
      </p:sp>
      <p:sp>
        <p:nvSpPr>
          <p:cNvPr id="424" name="Google Shape;424;p23"/>
          <p:cNvSpPr/>
          <p:nvPr/>
        </p:nvSpPr>
        <p:spPr>
          <a:xfrm flipH="1">
            <a:off x="712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425" name="Google Shape;425;p23"/>
          <p:cNvCxnSpPr/>
          <p:nvPr/>
        </p:nvCxnSpPr>
        <p:spPr>
          <a:xfrm rot="10800000" flipH="1">
            <a:off x="-19200" y="4863951"/>
            <a:ext cx="7148400" cy="9300"/>
          </a:xfrm>
          <a:prstGeom prst="straightConnector1">
            <a:avLst/>
          </a:prstGeom>
          <a:noFill/>
          <a:ln w="9525" cap="flat" cmpd="sng">
            <a:solidFill>
              <a:schemeClr val="dk1"/>
            </a:solidFill>
            <a:prstDash val="solid"/>
            <a:round/>
            <a:headEnd type="none" w="med" len="med"/>
            <a:tailEnd type="none" w="med" len="med"/>
          </a:ln>
        </p:spPr>
      </p:cxnSp>
      <p:grpSp>
        <p:nvGrpSpPr>
          <p:cNvPr id="426" name="Google Shape;426;p23"/>
          <p:cNvGrpSpPr/>
          <p:nvPr/>
        </p:nvGrpSpPr>
        <p:grpSpPr>
          <a:xfrm>
            <a:off x="269328" y="269127"/>
            <a:ext cx="887795" cy="175887"/>
            <a:chOff x="2284850" y="131975"/>
            <a:chExt cx="1720200" cy="340800"/>
          </a:xfrm>
        </p:grpSpPr>
        <p:sp>
          <p:nvSpPr>
            <p:cNvPr id="427" name="Google Shape;427;p23"/>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28" name="Google Shape;428;p23"/>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29" name="Google Shape;429;p23"/>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30" name="Google Shape;430;p23"/>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431" name="Google Shape;431;p23"/>
          <p:cNvGrpSpPr/>
          <p:nvPr/>
        </p:nvGrpSpPr>
        <p:grpSpPr>
          <a:xfrm>
            <a:off x="7920045" y="3001872"/>
            <a:ext cx="433111" cy="1871372"/>
            <a:chOff x="8038657" y="1017722"/>
            <a:chExt cx="433111" cy="1871372"/>
          </a:xfrm>
        </p:grpSpPr>
        <p:grpSp>
          <p:nvGrpSpPr>
            <p:cNvPr id="432" name="Google Shape;432;p23"/>
            <p:cNvGrpSpPr/>
            <p:nvPr/>
          </p:nvGrpSpPr>
          <p:grpSpPr>
            <a:xfrm>
              <a:off x="8038657" y="1017722"/>
              <a:ext cx="175800" cy="887697"/>
              <a:chOff x="7371757" y="3976747"/>
              <a:chExt cx="175800" cy="887697"/>
            </a:xfrm>
          </p:grpSpPr>
          <p:sp>
            <p:nvSpPr>
              <p:cNvPr id="433" name="Google Shape;433;p2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34" name="Google Shape;434;p2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35" name="Google Shape;435;p2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36" name="Google Shape;436;p2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437" name="Google Shape;437;p23"/>
            <p:cNvGrpSpPr/>
            <p:nvPr/>
          </p:nvGrpSpPr>
          <p:grpSpPr>
            <a:xfrm>
              <a:off x="8295968" y="1017722"/>
              <a:ext cx="175800" cy="887697"/>
              <a:chOff x="7935507" y="3976747"/>
              <a:chExt cx="175800" cy="887697"/>
            </a:xfrm>
          </p:grpSpPr>
          <p:sp>
            <p:nvSpPr>
              <p:cNvPr id="438" name="Google Shape;438;p23"/>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39" name="Google Shape;439;p23"/>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0" name="Google Shape;440;p23"/>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1" name="Google Shape;441;p23"/>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442" name="Google Shape;442;p23"/>
            <p:cNvGrpSpPr/>
            <p:nvPr/>
          </p:nvGrpSpPr>
          <p:grpSpPr>
            <a:xfrm>
              <a:off x="8038657" y="2001397"/>
              <a:ext cx="175800" cy="887697"/>
              <a:chOff x="7371757" y="3976747"/>
              <a:chExt cx="175800" cy="887697"/>
            </a:xfrm>
          </p:grpSpPr>
          <p:sp>
            <p:nvSpPr>
              <p:cNvPr id="443" name="Google Shape;443;p23"/>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4" name="Google Shape;444;p23"/>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5" name="Google Shape;445;p23"/>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6" name="Google Shape;446;p23"/>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447" name="Google Shape;447;p23"/>
            <p:cNvGrpSpPr/>
            <p:nvPr/>
          </p:nvGrpSpPr>
          <p:grpSpPr>
            <a:xfrm>
              <a:off x="8295968" y="2001397"/>
              <a:ext cx="175800" cy="887697"/>
              <a:chOff x="7935507" y="3976747"/>
              <a:chExt cx="175800" cy="887697"/>
            </a:xfrm>
          </p:grpSpPr>
          <p:sp>
            <p:nvSpPr>
              <p:cNvPr id="448" name="Google Shape;448;p23"/>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49" name="Google Shape;449;p23"/>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0" name="Google Shape;450;p23"/>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1" name="Google Shape;451;p23"/>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452" name="Shape 452"/>
        <p:cNvGrpSpPr/>
        <p:nvPr/>
      </p:nvGrpSpPr>
      <p:grpSpPr>
        <a:xfrm>
          <a:off x="0" y="0"/>
          <a:ext cx="0" cy="0"/>
          <a:chOff x="0" y="0"/>
          <a:chExt cx="0" cy="0"/>
        </a:xfrm>
      </p:grpSpPr>
      <p:sp>
        <p:nvSpPr>
          <p:cNvPr id="453" name="Google Shape;453;p24"/>
          <p:cNvSpPr/>
          <p:nvPr/>
        </p:nvSpPr>
        <p:spPr>
          <a:xfrm flipH="1">
            <a:off x="712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454" name="Google Shape;454;p24"/>
          <p:cNvGrpSpPr/>
          <p:nvPr/>
        </p:nvGrpSpPr>
        <p:grpSpPr>
          <a:xfrm>
            <a:off x="3539353" y="688497"/>
            <a:ext cx="5261204" cy="4003441"/>
            <a:chOff x="3539353" y="688497"/>
            <a:chExt cx="5261204" cy="4003441"/>
          </a:xfrm>
        </p:grpSpPr>
        <p:grpSp>
          <p:nvGrpSpPr>
            <p:cNvPr id="455" name="Google Shape;455;p24"/>
            <p:cNvGrpSpPr/>
            <p:nvPr/>
          </p:nvGrpSpPr>
          <p:grpSpPr>
            <a:xfrm rot="10800000" flipH="1">
              <a:off x="8061007" y="688497"/>
              <a:ext cx="739550" cy="887697"/>
              <a:chOff x="7371757" y="3976747"/>
              <a:chExt cx="739550" cy="887697"/>
            </a:xfrm>
          </p:grpSpPr>
          <p:sp>
            <p:nvSpPr>
              <p:cNvPr id="456" name="Google Shape;456;p24"/>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7" name="Google Shape;457;p24"/>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8" name="Google Shape;458;p24"/>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59" name="Google Shape;459;p24"/>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0" name="Google Shape;460;p24"/>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1" name="Google Shape;461;p24"/>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2" name="Google Shape;462;p24"/>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3" name="Google Shape;463;p24"/>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4" name="Google Shape;464;p24"/>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5" name="Google Shape;465;p24"/>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6" name="Google Shape;466;p24"/>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67" name="Google Shape;467;p24"/>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468" name="Google Shape;468;p24"/>
            <p:cNvGrpSpPr/>
            <p:nvPr/>
          </p:nvGrpSpPr>
          <p:grpSpPr>
            <a:xfrm>
              <a:off x="3539353" y="4516052"/>
              <a:ext cx="887795" cy="175887"/>
              <a:chOff x="2284850" y="131975"/>
              <a:chExt cx="1720200" cy="340800"/>
            </a:xfrm>
          </p:grpSpPr>
          <p:sp>
            <p:nvSpPr>
              <p:cNvPr id="469" name="Google Shape;469;p24"/>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70" name="Google Shape;470;p24"/>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71" name="Google Shape;471;p24"/>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72" name="Google Shape;472;p24"/>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473" name="Google Shape;473;p24"/>
          <p:cNvSpPr txBox="1"/>
          <p:nvPr>
            <p:ph type="title"/>
          </p:nvPr>
        </p:nvSpPr>
        <p:spPr>
          <a:xfrm>
            <a:off x="720000" y="445025"/>
            <a:ext cx="641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74" name="Google Shape;474;p24"/>
          <p:cNvSpPr txBox="1"/>
          <p:nvPr>
            <p:ph type="subTitle" idx="1"/>
          </p:nvPr>
        </p:nvSpPr>
        <p:spPr>
          <a:xfrm>
            <a:off x="4211577" y="2896750"/>
            <a:ext cx="2763300" cy="1159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475" name="Google Shape;475;p24"/>
          <p:cNvSpPr txBox="1"/>
          <p:nvPr>
            <p:ph type="subTitle" idx="2"/>
          </p:nvPr>
        </p:nvSpPr>
        <p:spPr>
          <a:xfrm>
            <a:off x="713225" y="2896750"/>
            <a:ext cx="2763300" cy="1159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476" name="Google Shape;476;p24"/>
          <p:cNvSpPr txBox="1"/>
          <p:nvPr>
            <p:ph type="subTitle" idx="3"/>
          </p:nvPr>
        </p:nvSpPr>
        <p:spPr>
          <a:xfrm>
            <a:off x="713226" y="2414050"/>
            <a:ext cx="2763300" cy="5589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477" name="Google Shape;477;p24"/>
          <p:cNvSpPr txBox="1"/>
          <p:nvPr>
            <p:ph type="subTitle" idx="4"/>
          </p:nvPr>
        </p:nvSpPr>
        <p:spPr>
          <a:xfrm>
            <a:off x="4211584" y="2414050"/>
            <a:ext cx="2763300" cy="5589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478" name="Shape 478"/>
        <p:cNvGrpSpPr/>
        <p:nvPr/>
      </p:nvGrpSpPr>
      <p:grpSpPr>
        <a:xfrm>
          <a:off x="0" y="0"/>
          <a:ext cx="0" cy="0"/>
          <a:chOff x="0" y="0"/>
          <a:chExt cx="0" cy="0"/>
        </a:xfrm>
      </p:grpSpPr>
      <p:sp>
        <p:nvSpPr>
          <p:cNvPr id="479" name="Google Shape;479;p25"/>
          <p:cNvSpPr txBox="1"/>
          <p:nvPr>
            <p:ph type="subTitle" idx="1"/>
          </p:nvPr>
        </p:nvSpPr>
        <p:spPr>
          <a:xfrm>
            <a:off x="5080676" y="1729825"/>
            <a:ext cx="3350100" cy="20919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480" name="Google Shape;480;p25"/>
          <p:cNvSpPr txBox="1"/>
          <p:nvPr>
            <p:ph type="subTitle" idx="2"/>
          </p:nvPr>
        </p:nvSpPr>
        <p:spPr>
          <a:xfrm>
            <a:off x="1415775" y="1729825"/>
            <a:ext cx="3350100" cy="20919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cxnSp>
        <p:nvCxnSpPr>
          <p:cNvPr id="481" name="Google Shape;481;p25"/>
          <p:cNvCxnSpPr/>
          <p:nvPr/>
        </p:nvCxnSpPr>
        <p:spPr>
          <a:xfrm rot="10800000">
            <a:off x="354600" y="4837010"/>
            <a:ext cx="8789400" cy="0"/>
          </a:xfrm>
          <a:prstGeom prst="straightConnector1">
            <a:avLst/>
          </a:prstGeom>
          <a:noFill/>
          <a:ln w="9525" cap="flat" cmpd="sng">
            <a:solidFill>
              <a:schemeClr val="dk1"/>
            </a:solidFill>
            <a:prstDash val="solid"/>
            <a:round/>
            <a:headEnd type="none" w="med" len="med"/>
            <a:tailEnd type="none" w="med" len="med"/>
          </a:ln>
        </p:spPr>
      </p:cxnSp>
      <p:sp>
        <p:nvSpPr>
          <p:cNvPr id="482" name="Google Shape;482;p25"/>
          <p:cNvSpPr/>
          <p:nvPr/>
        </p:nvSpPr>
        <p:spPr>
          <a:xfrm>
            <a:off x="-20657" y="150"/>
            <a:ext cx="7131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83" name="Google Shape;483;p25"/>
          <p:cNvSpPr txBox="1"/>
          <p:nvPr>
            <p:ph type="title"/>
          </p:nvPr>
        </p:nvSpPr>
        <p:spPr>
          <a:xfrm>
            <a:off x="1415775" y="445025"/>
            <a:ext cx="7008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484" name="Shape 484"/>
        <p:cNvGrpSpPr/>
        <p:nvPr/>
      </p:nvGrpSpPr>
      <p:grpSpPr>
        <a:xfrm>
          <a:off x="0" y="0"/>
          <a:ext cx="0" cy="0"/>
          <a:chOff x="0" y="0"/>
          <a:chExt cx="0" cy="0"/>
        </a:xfrm>
      </p:grpSpPr>
      <p:sp>
        <p:nvSpPr>
          <p:cNvPr id="485" name="Google Shape;485;p26"/>
          <p:cNvSpPr/>
          <p:nvPr/>
        </p:nvSpPr>
        <p:spPr>
          <a:xfrm>
            <a:off x="3" y="0"/>
            <a:ext cx="7131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486" name="Google Shape;486;p26"/>
          <p:cNvGrpSpPr/>
          <p:nvPr/>
        </p:nvGrpSpPr>
        <p:grpSpPr>
          <a:xfrm flipH="1">
            <a:off x="7986880" y="4515911"/>
            <a:ext cx="887795" cy="175887"/>
            <a:chOff x="2284850" y="131975"/>
            <a:chExt cx="1720200" cy="340800"/>
          </a:xfrm>
        </p:grpSpPr>
        <p:sp>
          <p:nvSpPr>
            <p:cNvPr id="487" name="Google Shape;487;p26"/>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88" name="Google Shape;488;p26"/>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89" name="Google Shape;489;p26"/>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90" name="Google Shape;490;p26"/>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491" name="Google Shape;491;p26"/>
          <p:cNvSpPr txBox="1"/>
          <p:nvPr>
            <p:ph type="subTitle" idx="1"/>
          </p:nvPr>
        </p:nvSpPr>
        <p:spPr>
          <a:xfrm>
            <a:off x="1415780" y="2858399"/>
            <a:ext cx="2175300" cy="10155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492" name="Google Shape;492;p26"/>
          <p:cNvSpPr txBox="1"/>
          <p:nvPr>
            <p:ph type="subTitle" idx="2"/>
          </p:nvPr>
        </p:nvSpPr>
        <p:spPr>
          <a:xfrm>
            <a:off x="3827405" y="2858399"/>
            <a:ext cx="2175300" cy="10155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493" name="Google Shape;493;p26"/>
          <p:cNvSpPr txBox="1"/>
          <p:nvPr>
            <p:ph type="subTitle" idx="3"/>
          </p:nvPr>
        </p:nvSpPr>
        <p:spPr>
          <a:xfrm>
            <a:off x="6239030" y="2858399"/>
            <a:ext cx="2175300" cy="10155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494" name="Google Shape;494;p26"/>
          <p:cNvSpPr txBox="1"/>
          <p:nvPr>
            <p:ph type="subTitle" idx="4"/>
          </p:nvPr>
        </p:nvSpPr>
        <p:spPr>
          <a:xfrm>
            <a:off x="1415780" y="2274590"/>
            <a:ext cx="2175300" cy="66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495" name="Google Shape;495;p26"/>
          <p:cNvSpPr txBox="1"/>
          <p:nvPr>
            <p:ph type="subTitle" idx="5"/>
          </p:nvPr>
        </p:nvSpPr>
        <p:spPr>
          <a:xfrm>
            <a:off x="3827405" y="2274590"/>
            <a:ext cx="2175300" cy="66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496" name="Google Shape;496;p26"/>
          <p:cNvSpPr txBox="1"/>
          <p:nvPr>
            <p:ph type="subTitle" idx="6"/>
          </p:nvPr>
        </p:nvSpPr>
        <p:spPr>
          <a:xfrm>
            <a:off x="6239030" y="2274590"/>
            <a:ext cx="2175300" cy="6600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497" name="Google Shape;497;p26"/>
          <p:cNvSpPr txBox="1"/>
          <p:nvPr>
            <p:ph type="title"/>
          </p:nvPr>
        </p:nvSpPr>
        <p:spPr>
          <a:xfrm>
            <a:off x="1415775" y="445025"/>
            <a:ext cx="7008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498" name="Shape 498"/>
        <p:cNvGrpSpPr/>
        <p:nvPr/>
      </p:nvGrpSpPr>
      <p:grpSpPr>
        <a:xfrm>
          <a:off x="0" y="0"/>
          <a:ext cx="0" cy="0"/>
          <a:chOff x="0" y="0"/>
          <a:chExt cx="0" cy="0"/>
        </a:xfrm>
      </p:grpSpPr>
      <p:sp>
        <p:nvSpPr>
          <p:cNvPr id="499" name="Google Shape;499;p27"/>
          <p:cNvSpPr/>
          <p:nvPr/>
        </p:nvSpPr>
        <p:spPr>
          <a:xfrm flipH="1">
            <a:off x="712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00" name="Google Shape;500;p27"/>
          <p:cNvGrpSpPr/>
          <p:nvPr/>
        </p:nvGrpSpPr>
        <p:grpSpPr>
          <a:xfrm>
            <a:off x="269328" y="197352"/>
            <a:ext cx="8249354" cy="3899618"/>
            <a:chOff x="269328" y="197352"/>
            <a:chExt cx="8249354" cy="3899618"/>
          </a:xfrm>
        </p:grpSpPr>
        <p:grpSp>
          <p:nvGrpSpPr>
            <p:cNvPr id="501" name="Google Shape;501;p27"/>
            <p:cNvGrpSpPr/>
            <p:nvPr/>
          </p:nvGrpSpPr>
          <p:grpSpPr>
            <a:xfrm>
              <a:off x="8061007" y="3209272"/>
              <a:ext cx="457675" cy="887697"/>
              <a:chOff x="7371757" y="3976747"/>
              <a:chExt cx="457675" cy="887697"/>
            </a:xfrm>
          </p:grpSpPr>
          <p:sp>
            <p:nvSpPr>
              <p:cNvPr id="502" name="Google Shape;502;p27"/>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03" name="Google Shape;503;p27"/>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04" name="Google Shape;504;p27"/>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05" name="Google Shape;505;p27"/>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06" name="Google Shape;506;p27"/>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07" name="Google Shape;507;p27"/>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08" name="Google Shape;508;p27"/>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09" name="Google Shape;509;p27"/>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10" name="Google Shape;510;p27"/>
            <p:cNvGrpSpPr/>
            <p:nvPr/>
          </p:nvGrpSpPr>
          <p:grpSpPr>
            <a:xfrm>
              <a:off x="269328" y="197352"/>
              <a:ext cx="887795" cy="175887"/>
              <a:chOff x="2284850" y="131975"/>
              <a:chExt cx="1720200" cy="340800"/>
            </a:xfrm>
          </p:grpSpPr>
          <p:sp>
            <p:nvSpPr>
              <p:cNvPr id="511" name="Google Shape;511;p27"/>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2" name="Google Shape;512;p27"/>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3" name="Google Shape;513;p27"/>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14" name="Google Shape;514;p27"/>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515" name="Google Shape;515;p27"/>
          <p:cNvSpPr txBox="1"/>
          <p:nvPr>
            <p:ph type="title"/>
          </p:nvPr>
        </p:nvSpPr>
        <p:spPr>
          <a:xfrm>
            <a:off x="720000" y="445025"/>
            <a:ext cx="641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16" name="Google Shape;516;p27"/>
          <p:cNvSpPr txBox="1"/>
          <p:nvPr>
            <p:ph type="subTitle" idx="1"/>
          </p:nvPr>
        </p:nvSpPr>
        <p:spPr>
          <a:xfrm>
            <a:off x="1653111" y="1919100"/>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17" name="Google Shape;517;p27"/>
          <p:cNvSpPr txBox="1"/>
          <p:nvPr>
            <p:ph type="subTitle" idx="2"/>
          </p:nvPr>
        </p:nvSpPr>
        <p:spPr>
          <a:xfrm>
            <a:off x="4598289" y="1919100"/>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18" name="Google Shape;518;p27"/>
          <p:cNvSpPr txBox="1"/>
          <p:nvPr>
            <p:ph type="subTitle" idx="3"/>
          </p:nvPr>
        </p:nvSpPr>
        <p:spPr>
          <a:xfrm>
            <a:off x="1653111" y="37143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19" name="Google Shape;519;p27"/>
          <p:cNvSpPr txBox="1"/>
          <p:nvPr>
            <p:ph type="subTitle" idx="4"/>
          </p:nvPr>
        </p:nvSpPr>
        <p:spPr>
          <a:xfrm>
            <a:off x="4598289" y="37143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20" name="Google Shape;520;p27"/>
          <p:cNvSpPr txBox="1"/>
          <p:nvPr>
            <p:ph type="subTitle" idx="5"/>
          </p:nvPr>
        </p:nvSpPr>
        <p:spPr>
          <a:xfrm>
            <a:off x="1653111" y="1489700"/>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521" name="Google Shape;521;p27"/>
          <p:cNvSpPr txBox="1"/>
          <p:nvPr>
            <p:ph type="subTitle" idx="6"/>
          </p:nvPr>
        </p:nvSpPr>
        <p:spPr>
          <a:xfrm>
            <a:off x="1653111" y="3285075"/>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522" name="Google Shape;522;p27"/>
          <p:cNvSpPr txBox="1"/>
          <p:nvPr>
            <p:ph type="subTitle" idx="7"/>
          </p:nvPr>
        </p:nvSpPr>
        <p:spPr>
          <a:xfrm>
            <a:off x="4598286" y="1489700"/>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523" name="Google Shape;523;p27"/>
          <p:cNvSpPr txBox="1"/>
          <p:nvPr>
            <p:ph type="subTitle" idx="8"/>
          </p:nvPr>
        </p:nvSpPr>
        <p:spPr>
          <a:xfrm>
            <a:off x="4598286" y="3285075"/>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524" name="Shape 524"/>
        <p:cNvGrpSpPr/>
        <p:nvPr/>
      </p:nvGrpSpPr>
      <p:grpSpPr>
        <a:xfrm>
          <a:off x="0" y="0"/>
          <a:ext cx="0" cy="0"/>
          <a:chOff x="0" y="0"/>
          <a:chExt cx="0" cy="0"/>
        </a:xfrm>
      </p:grpSpPr>
      <p:sp>
        <p:nvSpPr>
          <p:cNvPr id="525" name="Google Shape;525;p28"/>
          <p:cNvSpPr/>
          <p:nvPr/>
        </p:nvSpPr>
        <p:spPr>
          <a:xfrm flipH="1">
            <a:off x="0" y="0"/>
            <a:ext cx="3753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26" name="Google Shape;526;p28"/>
          <p:cNvGrpSpPr/>
          <p:nvPr/>
        </p:nvGrpSpPr>
        <p:grpSpPr>
          <a:xfrm flipH="1">
            <a:off x="3091253" y="4774223"/>
            <a:ext cx="887795" cy="175887"/>
            <a:chOff x="2284850" y="131975"/>
            <a:chExt cx="1720200" cy="340800"/>
          </a:xfrm>
        </p:grpSpPr>
        <p:sp>
          <p:nvSpPr>
            <p:cNvPr id="527" name="Google Shape;527;p28"/>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8" name="Google Shape;528;p28"/>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29" name="Google Shape;529;p28"/>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30" name="Google Shape;530;p28"/>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531" name="Google Shape;531;p28"/>
          <p:cNvSpPr txBox="1"/>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32" name="Google Shape;532;p28"/>
          <p:cNvSpPr txBox="1"/>
          <p:nvPr>
            <p:ph type="subTitle" idx="1"/>
          </p:nvPr>
        </p:nvSpPr>
        <p:spPr>
          <a:xfrm>
            <a:off x="713225" y="1902065"/>
            <a:ext cx="20997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33" name="Google Shape;533;p28"/>
          <p:cNvSpPr txBox="1"/>
          <p:nvPr>
            <p:ph type="subTitle" idx="2"/>
          </p:nvPr>
        </p:nvSpPr>
        <p:spPr>
          <a:xfrm>
            <a:off x="3324265" y="1902065"/>
            <a:ext cx="20997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34" name="Google Shape;534;p28"/>
          <p:cNvSpPr txBox="1"/>
          <p:nvPr>
            <p:ph type="subTitle" idx="3"/>
          </p:nvPr>
        </p:nvSpPr>
        <p:spPr>
          <a:xfrm>
            <a:off x="713225" y="3637090"/>
            <a:ext cx="20997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35" name="Google Shape;535;p28"/>
          <p:cNvSpPr txBox="1"/>
          <p:nvPr>
            <p:ph type="subTitle" idx="4"/>
          </p:nvPr>
        </p:nvSpPr>
        <p:spPr>
          <a:xfrm>
            <a:off x="3324265" y="3637090"/>
            <a:ext cx="20997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36" name="Google Shape;536;p28"/>
          <p:cNvSpPr txBox="1"/>
          <p:nvPr>
            <p:ph type="subTitle" idx="5"/>
          </p:nvPr>
        </p:nvSpPr>
        <p:spPr>
          <a:xfrm>
            <a:off x="5935305" y="1902065"/>
            <a:ext cx="20997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37" name="Google Shape;537;p28"/>
          <p:cNvSpPr txBox="1"/>
          <p:nvPr>
            <p:ph type="subTitle" idx="6"/>
          </p:nvPr>
        </p:nvSpPr>
        <p:spPr>
          <a:xfrm>
            <a:off x="5935305" y="3637090"/>
            <a:ext cx="2099700" cy="63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538" name="Google Shape;538;p28"/>
          <p:cNvSpPr txBox="1"/>
          <p:nvPr>
            <p:ph type="subTitle" idx="7"/>
          </p:nvPr>
        </p:nvSpPr>
        <p:spPr>
          <a:xfrm>
            <a:off x="717348" y="1504200"/>
            <a:ext cx="20913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539" name="Google Shape;539;p28"/>
          <p:cNvSpPr txBox="1"/>
          <p:nvPr>
            <p:ph type="subTitle" idx="8"/>
          </p:nvPr>
        </p:nvSpPr>
        <p:spPr>
          <a:xfrm>
            <a:off x="3328388" y="1504200"/>
            <a:ext cx="20913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540" name="Google Shape;540;p28"/>
          <p:cNvSpPr txBox="1"/>
          <p:nvPr>
            <p:ph type="subTitle" idx="9"/>
          </p:nvPr>
        </p:nvSpPr>
        <p:spPr>
          <a:xfrm>
            <a:off x="5939428" y="1504200"/>
            <a:ext cx="20913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541" name="Google Shape;541;p28"/>
          <p:cNvSpPr txBox="1"/>
          <p:nvPr>
            <p:ph type="subTitle" idx="13"/>
          </p:nvPr>
        </p:nvSpPr>
        <p:spPr>
          <a:xfrm>
            <a:off x="717348" y="3239200"/>
            <a:ext cx="20913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542" name="Google Shape;542;p28"/>
          <p:cNvSpPr txBox="1"/>
          <p:nvPr>
            <p:ph type="subTitle" idx="14"/>
          </p:nvPr>
        </p:nvSpPr>
        <p:spPr>
          <a:xfrm>
            <a:off x="3328388" y="3239200"/>
            <a:ext cx="20913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543" name="Google Shape;543;p28"/>
          <p:cNvSpPr txBox="1"/>
          <p:nvPr>
            <p:ph type="subTitle" idx="15"/>
          </p:nvPr>
        </p:nvSpPr>
        <p:spPr>
          <a:xfrm>
            <a:off x="5939428" y="3239200"/>
            <a:ext cx="2091300" cy="492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544" name="Shape 544"/>
        <p:cNvGrpSpPr/>
        <p:nvPr/>
      </p:nvGrpSpPr>
      <p:grpSpPr>
        <a:xfrm>
          <a:off x="0" y="0"/>
          <a:ext cx="0" cy="0"/>
          <a:chOff x="0" y="0"/>
          <a:chExt cx="0" cy="0"/>
        </a:xfrm>
      </p:grpSpPr>
      <p:sp>
        <p:nvSpPr>
          <p:cNvPr id="545" name="Google Shape;545;p29"/>
          <p:cNvSpPr/>
          <p:nvPr/>
        </p:nvSpPr>
        <p:spPr>
          <a:xfrm>
            <a:off x="-19200" y="150"/>
            <a:ext cx="16110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546" name="Google Shape;546;p29"/>
          <p:cNvCxnSpPr/>
          <p:nvPr/>
        </p:nvCxnSpPr>
        <p:spPr>
          <a:xfrm rot="10800000">
            <a:off x="1596300" y="4608660"/>
            <a:ext cx="7547700" cy="0"/>
          </a:xfrm>
          <a:prstGeom prst="straightConnector1">
            <a:avLst/>
          </a:prstGeom>
          <a:noFill/>
          <a:ln w="9525" cap="flat" cmpd="sng">
            <a:solidFill>
              <a:schemeClr val="dk1"/>
            </a:solidFill>
            <a:prstDash val="solid"/>
            <a:round/>
            <a:headEnd type="none" w="med" len="med"/>
            <a:tailEnd type="none" w="med" len="med"/>
          </a:ln>
        </p:spPr>
      </p:cxnSp>
      <p:grpSp>
        <p:nvGrpSpPr>
          <p:cNvPr id="547" name="Google Shape;547;p29"/>
          <p:cNvGrpSpPr/>
          <p:nvPr/>
        </p:nvGrpSpPr>
        <p:grpSpPr>
          <a:xfrm flipH="1">
            <a:off x="7829752" y="4831427"/>
            <a:ext cx="887795" cy="175887"/>
            <a:chOff x="2284850" y="131975"/>
            <a:chExt cx="1720200" cy="340800"/>
          </a:xfrm>
        </p:grpSpPr>
        <p:sp>
          <p:nvSpPr>
            <p:cNvPr id="548" name="Google Shape;548;p29"/>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49" name="Google Shape;549;p29"/>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0" name="Google Shape;550;p29"/>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51" name="Google Shape;551;p29"/>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552" name="Google Shape;552;p29"/>
          <p:cNvSpPr txBox="1"/>
          <p:nvPr>
            <p:ph type="title" hasCustomPrompt="1"/>
          </p:nvPr>
        </p:nvSpPr>
        <p:spPr>
          <a:xfrm flipH="1">
            <a:off x="2995913" y="624230"/>
            <a:ext cx="4696800" cy="768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553" name="Google Shape;553;p29"/>
          <p:cNvSpPr txBox="1"/>
          <p:nvPr>
            <p:ph type="subTitle" idx="1"/>
          </p:nvPr>
        </p:nvSpPr>
        <p:spPr>
          <a:xfrm flipH="1">
            <a:off x="2995913" y="1389349"/>
            <a:ext cx="4696800" cy="425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400"/>
              <a:buFont typeface="PT Sans"/>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554" name="Google Shape;554;p29"/>
          <p:cNvSpPr txBox="1"/>
          <p:nvPr>
            <p:ph type="title" idx="2" hasCustomPrompt="1"/>
          </p:nvPr>
        </p:nvSpPr>
        <p:spPr>
          <a:xfrm flipH="1">
            <a:off x="2995913" y="1976485"/>
            <a:ext cx="4696800" cy="768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555" name="Google Shape;555;p29"/>
          <p:cNvSpPr txBox="1"/>
          <p:nvPr>
            <p:ph type="subTitle" idx="3"/>
          </p:nvPr>
        </p:nvSpPr>
        <p:spPr>
          <a:xfrm flipH="1">
            <a:off x="2995913" y="2741601"/>
            <a:ext cx="4696800" cy="425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400"/>
              <a:buFont typeface="PT Sans"/>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556" name="Google Shape;556;p29"/>
          <p:cNvSpPr txBox="1"/>
          <p:nvPr>
            <p:ph type="title" idx="4" hasCustomPrompt="1"/>
          </p:nvPr>
        </p:nvSpPr>
        <p:spPr>
          <a:xfrm flipH="1">
            <a:off x="2995913" y="3328741"/>
            <a:ext cx="4696800" cy="768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557" name="Google Shape;557;p29"/>
          <p:cNvSpPr txBox="1"/>
          <p:nvPr>
            <p:ph type="subTitle" idx="5"/>
          </p:nvPr>
        </p:nvSpPr>
        <p:spPr>
          <a:xfrm flipH="1">
            <a:off x="2995913" y="4093870"/>
            <a:ext cx="4696800" cy="425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400"/>
              <a:buFont typeface="PT Sans"/>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grpSp>
        <p:nvGrpSpPr>
          <p:cNvPr id="558" name="Google Shape;558;p29"/>
          <p:cNvGrpSpPr/>
          <p:nvPr/>
        </p:nvGrpSpPr>
        <p:grpSpPr>
          <a:xfrm>
            <a:off x="300632" y="445022"/>
            <a:ext cx="958892" cy="887697"/>
            <a:chOff x="272293" y="445022"/>
            <a:chExt cx="958892" cy="887697"/>
          </a:xfrm>
        </p:grpSpPr>
        <p:grpSp>
          <p:nvGrpSpPr>
            <p:cNvPr id="559" name="Google Shape;559;p29"/>
            <p:cNvGrpSpPr/>
            <p:nvPr/>
          </p:nvGrpSpPr>
          <p:grpSpPr>
            <a:xfrm rot="10800000">
              <a:off x="272293" y="445022"/>
              <a:ext cx="175800" cy="887697"/>
              <a:chOff x="7935507" y="3976747"/>
              <a:chExt cx="175800" cy="887697"/>
            </a:xfrm>
          </p:grpSpPr>
          <p:sp>
            <p:nvSpPr>
              <p:cNvPr id="560" name="Google Shape;560;p29"/>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1" name="Google Shape;561;p29"/>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2" name="Google Shape;562;p29"/>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3" name="Google Shape;563;p29"/>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64" name="Google Shape;564;p29"/>
            <p:cNvGrpSpPr/>
            <p:nvPr/>
          </p:nvGrpSpPr>
          <p:grpSpPr>
            <a:xfrm rot="10800000">
              <a:off x="533323" y="445022"/>
              <a:ext cx="175800" cy="887697"/>
              <a:chOff x="7935507" y="3976747"/>
              <a:chExt cx="175800" cy="887697"/>
            </a:xfrm>
          </p:grpSpPr>
          <p:sp>
            <p:nvSpPr>
              <p:cNvPr id="565" name="Google Shape;565;p29"/>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6" name="Google Shape;566;p29"/>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7" name="Google Shape;567;p29"/>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68" name="Google Shape;568;p29"/>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69" name="Google Shape;569;p29"/>
            <p:cNvGrpSpPr/>
            <p:nvPr/>
          </p:nvGrpSpPr>
          <p:grpSpPr>
            <a:xfrm rot="10800000">
              <a:off x="794354" y="445022"/>
              <a:ext cx="175800" cy="887697"/>
              <a:chOff x="7935507" y="3976747"/>
              <a:chExt cx="175800" cy="887697"/>
            </a:xfrm>
          </p:grpSpPr>
          <p:sp>
            <p:nvSpPr>
              <p:cNvPr id="570" name="Google Shape;570;p29"/>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1" name="Google Shape;571;p29"/>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2" name="Google Shape;572;p29"/>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3" name="Google Shape;573;p29"/>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574" name="Google Shape;574;p29"/>
            <p:cNvGrpSpPr/>
            <p:nvPr/>
          </p:nvGrpSpPr>
          <p:grpSpPr>
            <a:xfrm rot="10800000">
              <a:off x="1055385" y="445022"/>
              <a:ext cx="175800" cy="887697"/>
              <a:chOff x="7935507" y="3976747"/>
              <a:chExt cx="175800" cy="887697"/>
            </a:xfrm>
          </p:grpSpPr>
          <p:sp>
            <p:nvSpPr>
              <p:cNvPr id="575" name="Google Shape;575;p29"/>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6" name="Google Shape;576;p29"/>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7" name="Google Shape;577;p29"/>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8" name="Google Shape;578;p29"/>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Numbers and text 1">
  <p:cSld name="CUSTOM_8_1">
    <p:spTree>
      <p:nvGrpSpPr>
        <p:cNvPr id="579" name="Shape 579"/>
        <p:cNvGrpSpPr/>
        <p:nvPr/>
      </p:nvGrpSpPr>
      <p:grpSpPr>
        <a:xfrm>
          <a:off x="0" y="0"/>
          <a:ext cx="0" cy="0"/>
          <a:chOff x="0" y="0"/>
          <a:chExt cx="0" cy="0"/>
        </a:xfrm>
      </p:grpSpPr>
      <p:cxnSp>
        <p:nvCxnSpPr>
          <p:cNvPr id="580" name="Google Shape;580;p30"/>
          <p:cNvCxnSpPr/>
          <p:nvPr/>
        </p:nvCxnSpPr>
        <p:spPr>
          <a:xfrm flipH="1">
            <a:off x="547800" y="4854315"/>
            <a:ext cx="8596200" cy="3300"/>
          </a:xfrm>
          <a:prstGeom prst="straightConnector1">
            <a:avLst/>
          </a:prstGeom>
          <a:noFill/>
          <a:ln w="9525" cap="flat" cmpd="sng">
            <a:solidFill>
              <a:schemeClr val="dk1"/>
            </a:solidFill>
            <a:prstDash val="solid"/>
            <a:round/>
            <a:headEnd type="none" w="med" len="med"/>
            <a:tailEnd type="none" w="med" len="med"/>
          </a:ln>
        </p:spPr>
      </p:cxnSp>
      <p:sp>
        <p:nvSpPr>
          <p:cNvPr id="581" name="Google Shape;581;p30"/>
          <p:cNvSpPr/>
          <p:nvPr/>
        </p:nvSpPr>
        <p:spPr>
          <a:xfrm>
            <a:off x="-165250" y="0"/>
            <a:ext cx="7131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82" name="Google Shape;582;p30"/>
          <p:cNvGrpSpPr/>
          <p:nvPr/>
        </p:nvGrpSpPr>
        <p:grpSpPr>
          <a:xfrm flipH="1">
            <a:off x="896577" y="269148"/>
            <a:ext cx="887795" cy="175887"/>
            <a:chOff x="2284850" y="131975"/>
            <a:chExt cx="1720200" cy="340800"/>
          </a:xfrm>
        </p:grpSpPr>
        <p:sp>
          <p:nvSpPr>
            <p:cNvPr id="583" name="Google Shape;583;p30"/>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84" name="Google Shape;584;p30"/>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85" name="Google Shape;585;p30"/>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86" name="Google Shape;586;p30"/>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587" name="Google Shape;587;p30"/>
          <p:cNvSpPr txBox="1"/>
          <p:nvPr>
            <p:ph type="title" hasCustomPrompt="1"/>
          </p:nvPr>
        </p:nvSpPr>
        <p:spPr>
          <a:xfrm>
            <a:off x="1523516" y="2668971"/>
            <a:ext cx="1097400" cy="4482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24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588" name="Google Shape;588;p30"/>
          <p:cNvSpPr txBox="1"/>
          <p:nvPr>
            <p:ph type="subTitle" idx="1"/>
          </p:nvPr>
        </p:nvSpPr>
        <p:spPr>
          <a:xfrm>
            <a:off x="1415785" y="3726396"/>
            <a:ext cx="2173200" cy="881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Font typeface="PT Sans"/>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Font typeface="PT Sans"/>
              <a:buNone/>
              <a:defRPr sz="2100">
                <a:latin typeface="PT Sans"/>
                <a:ea typeface="PT Sans"/>
                <a:cs typeface="PT Sans"/>
                <a:sym typeface="PT Sans"/>
              </a:defRPr>
            </a:lvl4pPr>
            <a:lvl5pPr lvl="4" algn="ctr" rtl="0">
              <a:lnSpc>
                <a:spcPct val="100000"/>
              </a:lnSpc>
              <a:spcBef>
                <a:spcPts val="0"/>
              </a:spcBef>
              <a:spcAft>
                <a:spcPts val="0"/>
              </a:spcAft>
              <a:buSzPts val="2100"/>
              <a:buFont typeface="PT Sans"/>
              <a:buNone/>
              <a:defRPr sz="2100">
                <a:latin typeface="PT Sans"/>
                <a:ea typeface="PT Sans"/>
                <a:cs typeface="PT Sans"/>
                <a:sym typeface="PT Sans"/>
              </a:defRPr>
            </a:lvl5pPr>
            <a:lvl6pPr lvl="5" algn="ctr" rtl="0">
              <a:lnSpc>
                <a:spcPct val="100000"/>
              </a:lnSpc>
              <a:spcBef>
                <a:spcPts val="0"/>
              </a:spcBef>
              <a:spcAft>
                <a:spcPts val="0"/>
              </a:spcAft>
              <a:buSzPts val="2100"/>
              <a:buFont typeface="PT Sans"/>
              <a:buNone/>
              <a:defRPr sz="2100">
                <a:latin typeface="PT Sans"/>
                <a:ea typeface="PT Sans"/>
                <a:cs typeface="PT Sans"/>
                <a:sym typeface="PT Sans"/>
              </a:defRPr>
            </a:lvl6pPr>
            <a:lvl7pPr lvl="6" algn="ctr" rtl="0">
              <a:lnSpc>
                <a:spcPct val="100000"/>
              </a:lnSpc>
              <a:spcBef>
                <a:spcPts val="0"/>
              </a:spcBef>
              <a:spcAft>
                <a:spcPts val="0"/>
              </a:spcAft>
              <a:buSzPts val="2100"/>
              <a:buFont typeface="PT Sans"/>
              <a:buNone/>
              <a:defRPr sz="2100">
                <a:latin typeface="PT Sans"/>
                <a:ea typeface="PT Sans"/>
                <a:cs typeface="PT Sans"/>
                <a:sym typeface="PT Sans"/>
              </a:defRPr>
            </a:lvl7pPr>
            <a:lvl8pPr lvl="7" algn="ctr" rtl="0">
              <a:lnSpc>
                <a:spcPct val="100000"/>
              </a:lnSpc>
              <a:spcBef>
                <a:spcPts val="0"/>
              </a:spcBef>
              <a:spcAft>
                <a:spcPts val="0"/>
              </a:spcAft>
              <a:buSzPts val="2100"/>
              <a:buFont typeface="PT Sans"/>
              <a:buNone/>
              <a:defRPr sz="2100">
                <a:latin typeface="PT Sans"/>
                <a:ea typeface="PT Sans"/>
                <a:cs typeface="PT Sans"/>
                <a:sym typeface="PT Sans"/>
              </a:defRPr>
            </a:lvl8pPr>
            <a:lvl9pPr lvl="8" algn="ctr" rtl="0">
              <a:lnSpc>
                <a:spcPct val="100000"/>
              </a:lnSpc>
              <a:spcBef>
                <a:spcPts val="0"/>
              </a:spcBef>
              <a:spcAft>
                <a:spcPts val="0"/>
              </a:spcAft>
              <a:buSzPts val="2100"/>
              <a:buFont typeface="PT Sans"/>
              <a:buNone/>
              <a:defRPr sz="2100">
                <a:latin typeface="PT Sans"/>
                <a:ea typeface="PT Sans"/>
                <a:cs typeface="PT Sans"/>
                <a:sym typeface="PT Sans"/>
              </a:defRPr>
            </a:lvl9pPr>
          </a:lstStyle>
          <a:p/>
        </p:txBody>
      </p:sp>
      <p:sp>
        <p:nvSpPr>
          <p:cNvPr id="589" name="Google Shape;589;p30"/>
          <p:cNvSpPr txBox="1"/>
          <p:nvPr>
            <p:ph type="subTitle" idx="2"/>
          </p:nvPr>
        </p:nvSpPr>
        <p:spPr>
          <a:xfrm>
            <a:off x="1415785" y="3229371"/>
            <a:ext cx="2173200" cy="505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590" name="Google Shape;590;p30"/>
          <p:cNvSpPr txBox="1"/>
          <p:nvPr>
            <p:ph type="title" idx="3" hasCustomPrompt="1"/>
          </p:nvPr>
        </p:nvSpPr>
        <p:spPr>
          <a:xfrm>
            <a:off x="3940804" y="2668971"/>
            <a:ext cx="1097400" cy="4482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24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591" name="Google Shape;591;p30"/>
          <p:cNvSpPr txBox="1"/>
          <p:nvPr>
            <p:ph type="subTitle" idx="4"/>
          </p:nvPr>
        </p:nvSpPr>
        <p:spPr>
          <a:xfrm>
            <a:off x="3833073" y="3726396"/>
            <a:ext cx="2173200" cy="881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Font typeface="PT Sans"/>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Font typeface="PT Sans"/>
              <a:buNone/>
              <a:defRPr sz="2100">
                <a:latin typeface="PT Sans"/>
                <a:ea typeface="PT Sans"/>
                <a:cs typeface="PT Sans"/>
                <a:sym typeface="PT Sans"/>
              </a:defRPr>
            </a:lvl4pPr>
            <a:lvl5pPr lvl="4" algn="ctr" rtl="0">
              <a:lnSpc>
                <a:spcPct val="100000"/>
              </a:lnSpc>
              <a:spcBef>
                <a:spcPts val="0"/>
              </a:spcBef>
              <a:spcAft>
                <a:spcPts val="0"/>
              </a:spcAft>
              <a:buSzPts val="2100"/>
              <a:buFont typeface="PT Sans"/>
              <a:buNone/>
              <a:defRPr sz="2100">
                <a:latin typeface="PT Sans"/>
                <a:ea typeface="PT Sans"/>
                <a:cs typeface="PT Sans"/>
                <a:sym typeface="PT Sans"/>
              </a:defRPr>
            </a:lvl5pPr>
            <a:lvl6pPr lvl="5" algn="ctr" rtl="0">
              <a:lnSpc>
                <a:spcPct val="100000"/>
              </a:lnSpc>
              <a:spcBef>
                <a:spcPts val="0"/>
              </a:spcBef>
              <a:spcAft>
                <a:spcPts val="0"/>
              </a:spcAft>
              <a:buSzPts val="2100"/>
              <a:buFont typeface="PT Sans"/>
              <a:buNone/>
              <a:defRPr sz="2100">
                <a:latin typeface="PT Sans"/>
                <a:ea typeface="PT Sans"/>
                <a:cs typeface="PT Sans"/>
                <a:sym typeface="PT Sans"/>
              </a:defRPr>
            </a:lvl6pPr>
            <a:lvl7pPr lvl="6" algn="ctr" rtl="0">
              <a:lnSpc>
                <a:spcPct val="100000"/>
              </a:lnSpc>
              <a:spcBef>
                <a:spcPts val="0"/>
              </a:spcBef>
              <a:spcAft>
                <a:spcPts val="0"/>
              </a:spcAft>
              <a:buSzPts val="2100"/>
              <a:buFont typeface="PT Sans"/>
              <a:buNone/>
              <a:defRPr sz="2100">
                <a:latin typeface="PT Sans"/>
                <a:ea typeface="PT Sans"/>
                <a:cs typeface="PT Sans"/>
                <a:sym typeface="PT Sans"/>
              </a:defRPr>
            </a:lvl7pPr>
            <a:lvl8pPr lvl="7" algn="ctr" rtl="0">
              <a:lnSpc>
                <a:spcPct val="100000"/>
              </a:lnSpc>
              <a:spcBef>
                <a:spcPts val="0"/>
              </a:spcBef>
              <a:spcAft>
                <a:spcPts val="0"/>
              </a:spcAft>
              <a:buSzPts val="2100"/>
              <a:buFont typeface="PT Sans"/>
              <a:buNone/>
              <a:defRPr sz="2100">
                <a:latin typeface="PT Sans"/>
                <a:ea typeface="PT Sans"/>
                <a:cs typeface="PT Sans"/>
                <a:sym typeface="PT Sans"/>
              </a:defRPr>
            </a:lvl8pPr>
            <a:lvl9pPr lvl="8" algn="ctr" rtl="0">
              <a:lnSpc>
                <a:spcPct val="100000"/>
              </a:lnSpc>
              <a:spcBef>
                <a:spcPts val="0"/>
              </a:spcBef>
              <a:spcAft>
                <a:spcPts val="0"/>
              </a:spcAft>
              <a:buSzPts val="2100"/>
              <a:buFont typeface="PT Sans"/>
              <a:buNone/>
              <a:defRPr sz="2100">
                <a:latin typeface="PT Sans"/>
                <a:ea typeface="PT Sans"/>
                <a:cs typeface="PT Sans"/>
                <a:sym typeface="PT Sans"/>
              </a:defRPr>
            </a:lvl9pPr>
          </a:lstStyle>
          <a:p/>
        </p:txBody>
      </p:sp>
      <p:sp>
        <p:nvSpPr>
          <p:cNvPr id="592" name="Google Shape;592;p30"/>
          <p:cNvSpPr txBox="1"/>
          <p:nvPr>
            <p:ph type="subTitle" idx="5"/>
          </p:nvPr>
        </p:nvSpPr>
        <p:spPr>
          <a:xfrm>
            <a:off x="3833073" y="3229371"/>
            <a:ext cx="2173200" cy="505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593" name="Google Shape;593;p30"/>
          <p:cNvSpPr txBox="1"/>
          <p:nvPr>
            <p:ph type="title" idx="6" hasCustomPrompt="1"/>
          </p:nvPr>
        </p:nvSpPr>
        <p:spPr>
          <a:xfrm>
            <a:off x="6358091" y="2668971"/>
            <a:ext cx="1097400" cy="4482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24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594" name="Google Shape;594;p30"/>
          <p:cNvSpPr txBox="1"/>
          <p:nvPr>
            <p:ph type="subTitle" idx="7"/>
          </p:nvPr>
        </p:nvSpPr>
        <p:spPr>
          <a:xfrm>
            <a:off x="6250360" y="3726396"/>
            <a:ext cx="2173200" cy="881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Font typeface="PT Sans"/>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Font typeface="PT Sans"/>
              <a:buNone/>
              <a:defRPr sz="2100">
                <a:latin typeface="PT Sans"/>
                <a:ea typeface="PT Sans"/>
                <a:cs typeface="PT Sans"/>
                <a:sym typeface="PT Sans"/>
              </a:defRPr>
            </a:lvl4pPr>
            <a:lvl5pPr lvl="4" algn="ctr" rtl="0">
              <a:lnSpc>
                <a:spcPct val="100000"/>
              </a:lnSpc>
              <a:spcBef>
                <a:spcPts val="0"/>
              </a:spcBef>
              <a:spcAft>
                <a:spcPts val="0"/>
              </a:spcAft>
              <a:buSzPts val="2100"/>
              <a:buFont typeface="PT Sans"/>
              <a:buNone/>
              <a:defRPr sz="2100">
                <a:latin typeface="PT Sans"/>
                <a:ea typeface="PT Sans"/>
                <a:cs typeface="PT Sans"/>
                <a:sym typeface="PT Sans"/>
              </a:defRPr>
            </a:lvl5pPr>
            <a:lvl6pPr lvl="5" algn="ctr" rtl="0">
              <a:lnSpc>
                <a:spcPct val="100000"/>
              </a:lnSpc>
              <a:spcBef>
                <a:spcPts val="0"/>
              </a:spcBef>
              <a:spcAft>
                <a:spcPts val="0"/>
              </a:spcAft>
              <a:buSzPts val="2100"/>
              <a:buFont typeface="PT Sans"/>
              <a:buNone/>
              <a:defRPr sz="2100">
                <a:latin typeface="PT Sans"/>
                <a:ea typeface="PT Sans"/>
                <a:cs typeface="PT Sans"/>
                <a:sym typeface="PT Sans"/>
              </a:defRPr>
            </a:lvl6pPr>
            <a:lvl7pPr lvl="6" algn="ctr" rtl="0">
              <a:lnSpc>
                <a:spcPct val="100000"/>
              </a:lnSpc>
              <a:spcBef>
                <a:spcPts val="0"/>
              </a:spcBef>
              <a:spcAft>
                <a:spcPts val="0"/>
              </a:spcAft>
              <a:buSzPts val="2100"/>
              <a:buFont typeface="PT Sans"/>
              <a:buNone/>
              <a:defRPr sz="2100">
                <a:latin typeface="PT Sans"/>
                <a:ea typeface="PT Sans"/>
                <a:cs typeface="PT Sans"/>
                <a:sym typeface="PT Sans"/>
              </a:defRPr>
            </a:lvl7pPr>
            <a:lvl8pPr lvl="7" algn="ctr" rtl="0">
              <a:lnSpc>
                <a:spcPct val="100000"/>
              </a:lnSpc>
              <a:spcBef>
                <a:spcPts val="0"/>
              </a:spcBef>
              <a:spcAft>
                <a:spcPts val="0"/>
              </a:spcAft>
              <a:buSzPts val="2100"/>
              <a:buFont typeface="PT Sans"/>
              <a:buNone/>
              <a:defRPr sz="2100">
                <a:latin typeface="PT Sans"/>
                <a:ea typeface="PT Sans"/>
                <a:cs typeface="PT Sans"/>
                <a:sym typeface="PT Sans"/>
              </a:defRPr>
            </a:lvl8pPr>
            <a:lvl9pPr lvl="8" algn="ctr" rtl="0">
              <a:lnSpc>
                <a:spcPct val="100000"/>
              </a:lnSpc>
              <a:spcBef>
                <a:spcPts val="0"/>
              </a:spcBef>
              <a:spcAft>
                <a:spcPts val="0"/>
              </a:spcAft>
              <a:buSzPts val="2100"/>
              <a:buFont typeface="PT Sans"/>
              <a:buNone/>
              <a:defRPr sz="2100">
                <a:latin typeface="PT Sans"/>
                <a:ea typeface="PT Sans"/>
                <a:cs typeface="PT Sans"/>
                <a:sym typeface="PT Sans"/>
              </a:defRPr>
            </a:lvl9pPr>
          </a:lstStyle>
          <a:p/>
        </p:txBody>
      </p:sp>
      <p:sp>
        <p:nvSpPr>
          <p:cNvPr id="595" name="Google Shape;595;p30"/>
          <p:cNvSpPr txBox="1"/>
          <p:nvPr>
            <p:ph type="subTitle" idx="8"/>
          </p:nvPr>
        </p:nvSpPr>
        <p:spPr>
          <a:xfrm>
            <a:off x="6250360" y="3229371"/>
            <a:ext cx="2173200" cy="505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p:txBody>
      </p:sp>
      <p:sp>
        <p:nvSpPr>
          <p:cNvPr id="596" name="Google Shape;596;p30"/>
          <p:cNvSpPr txBox="1"/>
          <p:nvPr>
            <p:ph type="title" idx="9"/>
          </p:nvPr>
        </p:nvSpPr>
        <p:spPr>
          <a:xfrm>
            <a:off x="1415775" y="445025"/>
            <a:ext cx="7008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matchingName="Title and body">
  <p:cSld name="TITLE_AND_BODY">
    <p:spTree>
      <p:nvGrpSpPr>
        <p:cNvPr id="49" name="Shape 49"/>
        <p:cNvGrpSpPr/>
        <p:nvPr/>
      </p:nvGrpSpPr>
      <p:grpSpPr>
        <a:xfrm>
          <a:off x="0" y="0"/>
          <a:ext cx="0" cy="0"/>
          <a:chOff x="0" y="0"/>
          <a:chExt cx="0" cy="0"/>
        </a:xfrm>
      </p:grpSpPr>
      <p:sp>
        <p:nvSpPr>
          <p:cNvPr id="50" name="Google Shape;50;p4"/>
          <p:cNvSpPr txBox="1"/>
          <p:nvPr>
            <p:ph type="title"/>
          </p:nvPr>
        </p:nvSpPr>
        <p:spPr>
          <a:xfrm>
            <a:off x="720000" y="445025"/>
            <a:ext cx="6409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1" name="Google Shape;51;p4"/>
          <p:cNvSpPr txBox="1"/>
          <p:nvPr>
            <p:ph type="body" idx="1"/>
          </p:nvPr>
        </p:nvSpPr>
        <p:spPr>
          <a:xfrm>
            <a:off x="720000" y="1136125"/>
            <a:ext cx="6409200" cy="34680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2"/>
              </a:buClr>
              <a:buSzPts val="1400"/>
              <a:buFont typeface="Nunito Light"/>
              <a:buChar char="●"/>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p:txBody>
      </p:sp>
      <p:cxnSp>
        <p:nvCxnSpPr>
          <p:cNvPr id="52" name="Google Shape;52;p4"/>
          <p:cNvCxnSpPr/>
          <p:nvPr/>
        </p:nvCxnSpPr>
        <p:spPr>
          <a:xfrm>
            <a:off x="-20657" y="4597870"/>
            <a:ext cx="8789400" cy="0"/>
          </a:xfrm>
          <a:prstGeom prst="straightConnector1">
            <a:avLst/>
          </a:prstGeom>
          <a:noFill/>
          <a:ln w="9525" cap="flat" cmpd="sng">
            <a:solidFill>
              <a:schemeClr val="dk1"/>
            </a:solidFill>
            <a:prstDash val="solid"/>
            <a:round/>
            <a:headEnd type="none" w="med" len="med"/>
            <a:tailEnd type="none" w="med" len="med"/>
          </a:ln>
        </p:spPr>
      </p:cxnSp>
      <p:sp>
        <p:nvSpPr>
          <p:cNvPr id="53" name="Google Shape;53;p4"/>
          <p:cNvSpPr/>
          <p:nvPr/>
        </p:nvSpPr>
        <p:spPr>
          <a:xfrm flipH="1">
            <a:off x="712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4" name="Google Shape;54;p4"/>
          <p:cNvGrpSpPr/>
          <p:nvPr/>
        </p:nvGrpSpPr>
        <p:grpSpPr>
          <a:xfrm>
            <a:off x="1202653" y="2683622"/>
            <a:ext cx="6827579" cy="2242691"/>
            <a:chOff x="1202653" y="2683622"/>
            <a:chExt cx="6827579" cy="2242691"/>
          </a:xfrm>
        </p:grpSpPr>
        <p:grpSp>
          <p:nvGrpSpPr>
            <p:cNvPr id="55" name="Google Shape;55;p4"/>
            <p:cNvGrpSpPr/>
            <p:nvPr/>
          </p:nvGrpSpPr>
          <p:grpSpPr>
            <a:xfrm>
              <a:off x="7854432" y="2683622"/>
              <a:ext cx="175800" cy="887697"/>
              <a:chOff x="7371757" y="3976747"/>
              <a:chExt cx="175800" cy="887697"/>
            </a:xfrm>
          </p:grpSpPr>
          <p:sp>
            <p:nvSpPr>
              <p:cNvPr id="56" name="Google Shape;56;p4"/>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7" name="Google Shape;57;p4"/>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8" name="Google Shape;58;p4"/>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59" name="Google Shape;59;p4"/>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60" name="Google Shape;60;p4"/>
            <p:cNvGrpSpPr/>
            <p:nvPr/>
          </p:nvGrpSpPr>
          <p:grpSpPr>
            <a:xfrm>
              <a:off x="1202653" y="4750427"/>
              <a:ext cx="887795" cy="175887"/>
              <a:chOff x="2284850" y="131975"/>
              <a:chExt cx="1720200" cy="340800"/>
            </a:xfrm>
          </p:grpSpPr>
          <p:sp>
            <p:nvSpPr>
              <p:cNvPr id="61" name="Google Shape;61;p4"/>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 name="Google Shape;62;p4"/>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3" name="Google Shape;63;p4"/>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4" name="Google Shape;64;p4"/>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597" name="Shape 597"/>
        <p:cNvGrpSpPr/>
        <p:nvPr/>
      </p:nvGrpSpPr>
      <p:grpSpPr>
        <a:xfrm>
          <a:off x="0" y="0"/>
          <a:ext cx="0" cy="0"/>
          <a:chOff x="0" y="0"/>
          <a:chExt cx="0" cy="0"/>
        </a:xfrm>
      </p:grpSpPr>
      <p:sp>
        <p:nvSpPr>
          <p:cNvPr id="598" name="Google Shape;598;p31"/>
          <p:cNvSpPr/>
          <p:nvPr/>
        </p:nvSpPr>
        <p:spPr>
          <a:xfrm>
            <a:off x="0" y="0"/>
            <a:ext cx="23049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599" name="Google Shape;599;p31"/>
          <p:cNvGrpSpPr/>
          <p:nvPr/>
        </p:nvGrpSpPr>
        <p:grpSpPr>
          <a:xfrm flipH="1">
            <a:off x="754543" y="777996"/>
            <a:ext cx="739550" cy="1877049"/>
            <a:chOff x="7691232" y="2709546"/>
            <a:chExt cx="739550" cy="1877049"/>
          </a:xfrm>
        </p:grpSpPr>
        <p:grpSp>
          <p:nvGrpSpPr>
            <p:cNvPr id="600" name="Google Shape;600;p31"/>
            <p:cNvGrpSpPr/>
            <p:nvPr/>
          </p:nvGrpSpPr>
          <p:grpSpPr>
            <a:xfrm>
              <a:off x="7691232" y="3698897"/>
              <a:ext cx="739550" cy="887697"/>
              <a:chOff x="7371757" y="3976747"/>
              <a:chExt cx="739550" cy="887697"/>
            </a:xfrm>
          </p:grpSpPr>
          <p:sp>
            <p:nvSpPr>
              <p:cNvPr id="601" name="Google Shape;601;p31"/>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02" name="Google Shape;602;p31"/>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03" name="Google Shape;603;p31"/>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04" name="Google Shape;604;p31"/>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05" name="Google Shape;605;p31"/>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06" name="Google Shape;606;p31"/>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07" name="Google Shape;607;p31"/>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08" name="Google Shape;608;p31"/>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09" name="Google Shape;609;p31"/>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0" name="Google Shape;610;p31"/>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1" name="Google Shape;611;p31"/>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2" name="Google Shape;612;p31"/>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613" name="Google Shape;613;p31"/>
            <p:cNvGrpSpPr/>
            <p:nvPr/>
          </p:nvGrpSpPr>
          <p:grpSpPr>
            <a:xfrm>
              <a:off x="7691232" y="2709546"/>
              <a:ext cx="739550" cy="887697"/>
              <a:chOff x="7371757" y="3976747"/>
              <a:chExt cx="739550" cy="887697"/>
            </a:xfrm>
          </p:grpSpPr>
          <p:sp>
            <p:nvSpPr>
              <p:cNvPr id="614" name="Google Shape;614;p31"/>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5" name="Google Shape;615;p31"/>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6" name="Google Shape;616;p31"/>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7" name="Google Shape;617;p31"/>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8" name="Google Shape;618;p31"/>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19" name="Google Shape;619;p31"/>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0" name="Google Shape;620;p31"/>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1" name="Google Shape;621;p31"/>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2" name="Google Shape;622;p31"/>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3" name="Google Shape;623;p31"/>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4" name="Google Shape;624;p31"/>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5" name="Google Shape;625;p31"/>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626" name="Google Shape;626;p31"/>
          <p:cNvGrpSpPr/>
          <p:nvPr/>
        </p:nvGrpSpPr>
        <p:grpSpPr>
          <a:xfrm flipH="1">
            <a:off x="3391227" y="4753102"/>
            <a:ext cx="887795" cy="175887"/>
            <a:chOff x="2284850" y="131975"/>
            <a:chExt cx="1720200" cy="340800"/>
          </a:xfrm>
        </p:grpSpPr>
        <p:sp>
          <p:nvSpPr>
            <p:cNvPr id="627" name="Google Shape;627;p31"/>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8" name="Google Shape;628;p31"/>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29" name="Google Shape;629;p31"/>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30" name="Google Shape;630;p31"/>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631" name="Google Shape;631;p31"/>
          <p:cNvSpPr txBox="1"/>
          <p:nvPr/>
        </p:nvSpPr>
        <p:spPr>
          <a:xfrm flipH="1">
            <a:off x="3103925" y="3743975"/>
            <a:ext cx="4945800" cy="5562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GB" sz="1200" b="1">
                <a:solidFill>
                  <a:schemeClr val="dk1"/>
                </a:solidFill>
                <a:latin typeface="Raleway"/>
                <a:ea typeface="Raleway"/>
                <a:cs typeface="Raleway"/>
                <a:sym typeface="Raleway"/>
              </a:rPr>
              <a:t>CREDITS:</a:t>
            </a:r>
            <a:r>
              <a:rPr lang="en-GB" sz="1200">
                <a:solidFill>
                  <a:schemeClr val="dk1"/>
                </a:solidFill>
                <a:latin typeface="Raleway"/>
                <a:ea typeface="Raleway"/>
                <a:cs typeface="Raleway"/>
                <a:sym typeface="Raleway"/>
              </a:rPr>
              <a:t> This presentation template was created by </a:t>
            </a:r>
            <a:r>
              <a:rPr lang="en-GB" sz="1200" b="1" u="sng">
                <a:solidFill>
                  <a:schemeClr val="dk1"/>
                </a:solidFill>
                <a:latin typeface="Raleway"/>
                <a:ea typeface="Raleway"/>
                <a:cs typeface="Raleway"/>
                <a:sym typeface="Raleway"/>
                <a:hlinkClick r:id="rId2"/>
              </a:rPr>
              <a:t>Slidesgo</a:t>
            </a:r>
            <a:r>
              <a:rPr lang="en-GB" sz="1200">
                <a:solidFill>
                  <a:schemeClr val="dk1"/>
                </a:solidFill>
                <a:latin typeface="Raleway"/>
                <a:ea typeface="Raleway"/>
                <a:cs typeface="Raleway"/>
                <a:sym typeface="Raleway"/>
              </a:rPr>
              <a:t>, and includes icons by </a:t>
            </a:r>
            <a:r>
              <a:rPr lang="en-GB" sz="1200" b="1" u="sng">
                <a:solidFill>
                  <a:schemeClr val="dk1"/>
                </a:solidFill>
                <a:latin typeface="Raleway"/>
                <a:ea typeface="Raleway"/>
                <a:cs typeface="Raleway"/>
                <a:sym typeface="Raleway"/>
                <a:hlinkClick r:id="rId3"/>
              </a:rPr>
              <a:t>Flaticon</a:t>
            </a:r>
            <a:r>
              <a:rPr lang="en-GB" sz="1200">
                <a:solidFill>
                  <a:schemeClr val="dk1"/>
                </a:solidFill>
                <a:latin typeface="Raleway"/>
                <a:ea typeface="Raleway"/>
                <a:cs typeface="Raleway"/>
                <a:sym typeface="Raleway"/>
              </a:rPr>
              <a:t>, and infographics &amp; images by </a:t>
            </a:r>
            <a:r>
              <a:rPr lang="en-GB" sz="1200" b="1" u="sng">
                <a:solidFill>
                  <a:schemeClr val="dk1"/>
                </a:solidFill>
                <a:latin typeface="Raleway"/>
                <a:ea typeface="Raleway"/>
                <a:cs typeface="Raleway"/>
                <a:sym typeface="Raleway"/>
                <a:hlinkClick r:id="rId4"/>
              </a:rPr>
              <a:t>Freepik</a:t>
            </a:r>
            <a:r>
              <a:rPr lang="en-GB" sz="1200" u="sng">
                <a:solidFill>
                  <a:schemeClr val="dk1"/>
                </a:solidFill>
                <a:latin typeface="Raleway"/>
                <a:ea typeface="Raleway"/>
                <a:cs typeface="Raleway"/>
                <a:sym typeface="Raleway"/>
              </a:rPr>
              <a:t> </a:t>
            </a:r>
            <a:endParaRPr sz="1200" b="1" u="sng">
              <a:solidFill>
                <a:schemeClr val="dk1"/>
              </a:solidFill>
              <a:latin typeface="Raleway"/>
              <a:ea typeface="Raleway"/>
              <a:cs typeface="Raleway"/>
              <a:sym typeface="Raleway"/>
            </a:endParaRPr>
          </a:p>
        </p:txBody>
      </p:sp>
      <p:sp>
        <p:nvSpPr>
          <p:cNvPr id="632" name="Google Shape;632;p31"/>
          <p:cNvSpPr txBox="1"/>
          <p:nvPr>
            <p:ph type="title"/>
          </p:nvPr>
        </p:nvSpPr>
        <p:spPr>
          <a:xfrm flipH="1">
            <a:off x="3068225" y="546797"/>
            <a:ext cx="4448100" cy="929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60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33" name="Google Shape;633;p31"/>
          <p:cNvSpPr txBox="1"/>
          <p:nvPr>
            <p:ph type="subTitle" idx="1"/>
          </p:nvPr>
        </p:nvSpPr>
        <p:spPr>
          <a:xfrm flipH="1">
            <a:off x="3068275" y="1581721"/>
            <a:ext cx="4448100" cy="10587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634" name="Shape 634"/>
        <p:cNvGrpSpPr/>
        <p:nvPr/>
      </p:nvGrpSpPr>
      <p:grpSpPr>
        <a:xfrm>
          <a:off x="0" y="0"/>
          <a:ext cx="0" cy="0"/>
          <a:chOff x="0" y="0"/>
          <a:chExt cx="0" cy="0"/>
        </a:xfrm>
      </p:grpSpPr>
      <p:cxnSp>
        <p:nvCxnSpPr>
          <p:cNvPr id="635" name="Google Shape;635;p32"/>
          <p:cNvCxnSpPr/>
          <p:nvPr/>
        </p:nvCxnSpPr>
        <p:spPr>
          <a:xfrm>
            <a:off x="-7" y="255420"/>
            <a:ext cx="8789400" cy="0"/>
          </a:xfrm>
          <a:prstGeom prst="straightConnector1">
            <a:avLst/>
          </a:prstGeom>
          <a:noFill/>
          <a:ln w="9525" cap="flat" cmpd="sng">
            <a:solidFill>
              <a:schemeClr val="dk1"/>
            </a:solidFill>
            <a:prstDash val="solid"/>
            <a:round/>
            <a:headEnd type="none" w="med" len="med"/>
            <a:tailEnd type="none" w="med" len="med"/>
          </a:ln>
        </p:spPr>
      </p:cxnSp>
      <p:grpSp>
        <p:nvGrpSpPr>
          <p:cNvPr id="636" name="Google Shape;636;p32"/>
          <p:cNvGrpSpPr/>
          <p:nvPr/>
        </p:nvGrpSpPr>
        <p:grpSpPr>
          <a:xfrm>
            <a:off x="269328" y="3823073"/>
            <a:ext cx="887795" cy="175887"/>
            <a:chOff x="-5191947" y="7177654"/>
            <a:chExt cx="1720200" cy="340800"/>
          </a:xfrm>
        </p:grpSpPr>
        <p:sp>
          <p:nvSpPr>
            <p:cNvPr id="637" name="Google Shape;637;p32"/>
            <p:cNvSpPr/>
            <p:nvPr/>
          </p:nvSpPr>
          <p:spPr>
            <a:xfrm rot="5400000">
              <a:off x="-5214897" y="7200604"/>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38" name="Google Shape;638;p32"/>
            <p:cNvSpPr/>
            <p:nvPr/>
          </p:nvSpPr>
          <p:spPr>
            <a:xfrm rot="5400000">
              <a:off x="-4739797" y="7200604"/>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39" name="Google Shape;639;p32"/>
            <p:cNvSpPr/>
            <p:nvPr/>
          </p:nvSpPr>
          <p:spPr>
            <a:xfrm rot="5400000">
              <a:off x="-4264697" y="7200604"/>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40" name="Google Shape;640;p32"/>
            <p:cNvSpPr/>
            <p:nvPr/>
          </p:nvSpPr>
          <p:spPr>
            <a:xfrm rot="5400000">
              <a:off x="-3789597" y="7200604"/>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641" name="Google Shape;641;p32"/>
          <p:cNvSpPr/>
          <p:nvPr/>
        </p:nvSpPr>
        <p:spPr>
          <a:xfrm flipH="1">
            <a:off x="8768700" y="150"/>
            <a:ext cx="3753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642" name="Shape 642"/>
        <p:cNvGrpSpPr/>
        <p:nvPr/>
      </p:nvGrpSpPr>
      <p:grpSpPr>
        <a:xfrm>
          <a:off x="0" y="0"/>
          <a:ext cx="0" cy="0"/>
          <a:chOff x="0" y="0"/>
          <a:chExt cx="0" cy="0"/>
        </a:xfrm>
      </p:grpSpPr>
      <p:cxnSp>
        <p:nvCxnSpPr>
          <p:cNvPr id="643" name="Google Shape;643;p33"/>
          <p:cNvCxnSpPr/>
          <p:nvPr/>
        </p:nvCxnSpPr>
        <p:spPr>
          <a:xfrm rot="10800000">
            <a:off x="354600" y="539495"/>
            <a:ext cx="8789400" cy="0"/>
          </a:xfrm>
          <a:prstGeom prst="straightConnector1">
            <a:avLst/>
          </a:prstGeom>
          <a:noFill/>
          <a:ln w="9525" cap="flat" cmpd="sng">
            <a:solidFill>
              <a:schemeClr val="dk1"/>
            </a:solidFill>
            <a:prstDash val="solid"/>
            <a:round/>
            <a:headEnd type="none" w="med" len="med"/>
            <a:tailEnd type="none" w="med" len="med"/>
          </a:ln>
        </p:spPr>
      </p:cxnSp>
      <p:sp>
        <p:nvSpPr>
          <p:cNvPr id="644" name="Google Shape;644;p33"/>
          <p:cNvSpPr/>
          <p:nvPr/>
        </p:nvSpPr>
        <p:spPr>
          <a:xfrm>
            <a:off x="-7" y="150"/>
            <a:ext cx="38457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645" name="Google Shape;645;p33"/>
          <p:cNvGrpSpPr/>
          <p:nvPr/>
        </p:nvGrpSpPr>
        <p:grpSpPr>
          <a:xfrm>
            <a:off x="1553061" y="1633371"/>
            <a:ext cx="3369104" cy="3282565"/>
            <a:chOff x="1553061" y="1633371"/>
            <a:chExt cx="3369104" cy="3282565"/>
          </a:xfrm>
        </p:grpSpPr>
        <p:grpSp>
          <p:nvGrpSpPr>
            <p:cNvPr id="646" name="Google Shape;646;p33"/>
            <p:cNvGrpSpPr/>
            <p:nvPr/>
          </p:nvGrpSpPr>
          <p:grpSpPr>
            <a:xfrm rot="10800000">
              <a:off x="1553061" y="1633371"/>
              <a:ext cx="457675" cy="1877049"/>
              <a:chOff x="7973107" y="2709546"/>
              <a:chExt cx="457675" cy="1877049"/>
            </a:xfrm>
          </p:grpSpPr>
          <p:grpSp>
            <p:nvGrpSpPr>
              <p:cNvPr id="647" name="Google Shape;647;p33"/>
              <p:cNvGrpSpPr/>
              <p:nvPr/>
            </p:nvGrpSpPr>
            <p:grpSpPr>
              <a:xfrm>
                <a:off x="7973107" y="3698897"/>
                <a:ext cx="457675" cy="887697"/>
                <a:chOff x="7653632" y="3976747"/>
                <a:chExt cx="457675" cy="887697"/>
              </a:xfrm>
            </p:grpSpPr>
            <p:sp>
              <p:nvSpPr>
                <p:cNvPr id="648" name="Google Shape;648;p33"/>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49" name="Google Shape;649;p33"/>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0" name="Google Shape;650;p33"/>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1" name="Google Shape;651;p33"/>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2" name="Google Shape;652;p33"/>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3" name="Google Shape;653;p33"/>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4" name="Google Shape;654;p33"/>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5" name="Google Shape;655;p33"/>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656" name="Google Shape;656;p33"/>
              <p:cNvGrpSpPr/>
              <p:nvPr/>
            </p:nvGrpSpPr>
            <p:grpSpPr>
              <a:xfrm>
                <a:off x="7973107" y="2709546"/>
                <a:ext cx="457675" cy="887697"/>
                <a:chOff x="7653632" y="3976747"/>
                <a:chExt cx="457675" cy="887697"/>
              </a:xfrm>
            </p:grpSpPr>
            <p:sp>
              <p:nvSpPr>
                <p:cNvPr id="657" name="Google Shape;657;p33"/>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8" name="Google Shape;658;p33"/>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59" name="Google Shape;659;p33"/>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0" name="Google Shape;660;p33"/>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1" name="Google Shape;661;p33"/>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2" name="Google Shape;662;p33"/>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3" name="Google Shape;663;p33"/>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4" name="Google Shape;664;p33"/>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665" name="Google Shape;665;p33"/>
            <p:cNvGrpSpPr/>
            <p:nvPr/>
          </p:nvGrpSpPr>
          <p:grpSpPr>
            <a:xfrm flipH="1">
              <a:off x="4034370" y="4740048"/>
              <a:ext cx="887795" cy="175887"/>
              <a:chOff x="-5191947" y="7177654"/>
              <a:chExt cx="1720200" cy="340800"/>
            </a:xfrm>
          </p:grpSpPr>
          <p:sp>
            <p:nvSpPr>
              <p:cNvPr id="666" name="Google Shape;666;p33"/>
              <p:cNvSpPr/>
              <p:nvPr/>
            </p:nvSpPr>
            <p:spPr>
              <a:xfrm rot="5400000">
                <a:off x="-5214897" y="7200604"/>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7" name="Google Shape;667;p33"/>
              <p:cNvSpPr/>
              <p:nvPr/>
            </p:nvSpPr>
            <p:spPr>
              <a:xfrm rot="5400000">
                <a:off x="-4739797" y="7200604"/>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8" name="Google Shape;668;p33"/>
              <p:cNvSpPr/>
              <p:nvPr/>
            </p:nvSpPr>
            <p:spPr>
              <a:xfrm rot="5400000">
                <a:off x="-4264697" y="7200604"/>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69" name="Google Shape;669;p33"/>
              <p:cNvSpPr/>
              <p:nvPr/>
            </p:nvSpPr>
            <p:spPr>
              <a:xfrm rot="5400000">
                <a:off x="-3789597" y="7200604"/>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matchingName="Title and two columns">
  <p:cSld name="TITLE_AND_TWO_COLUMNS">
    <p:spTree>
      <p:nvGrpSpPr>
        <p:cNvPr id="65" name="Shape 65"/>
        <p:cNvGrpSpPr/>
        <p:nvPr/>
      </p:nvGrpSpPr>
      <p:grpSpPr>
        <a:xfrm>
          <a:off x="0" y="0"/>
          <a:ext cx="0" cy="0"/>
          <a:chOff x="0" y="0"/>
          <a:chExt cx="0" cy="0"/>
        </a:xfrm>
      </p:grpSpPr>
      <p:sp>
        <p:nvSpPr>
          <p:cNvPr id="66" name="Google Shape;66;p5"/>
          <p:cNvSpPr/>
          <p:nvPr/>
        </p:nvSpPr>
        <p:spPr>
          <a:xfrm flipH="1">
            <a:off x="7129200" y="15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67" name="Google Shape;67;p5"/>
          <p:cNvGrpSpPr/>
          <p:nvPr/>
        </p:nvGrpSpPr>
        <p:grpSpPr>
          <a:xfrm>
            <a:off x="5956178" y="1566397"/>
            <a:ext cx="2637804" cy="3321791"/>
            <a:chOff x="5956178" y="1566397"/>
            <a:chExt cx="2637804" cy="3321791"/>
          </a:xfrm>
        </p:grpSpPr>
        <p:grpSp>
          <p:nvGrpSpPr>
            <p:cNvPr id="68" name="Google Shape;68;p5"/>
            <p:cNvGrpSpPr/>
            <p:nvPr/>
          </p:nvGrpSpPr>
          <p:grpSpPr>
            <a:xfrm rot="10800000" flipH="1">
              <a:off x="7854432" y="1566397"/>
              <a:ext cx="739550" cy="887697"/>
              <a:chOff x="7371757" y="3976747"/>
              <a:chExt cx="739550" cy="887697"/>
            </a:xfrm>
          </p:grpSpPr>
          <p:sp>
            <p:nvSpPr>
              <p:cNvPr id="69" name="Google Shape;69;p5"/>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0" name="Google Shape;70;p5"/>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1" name="Google Shape;71;p5"/>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2" name="Google Shape;72;p5"/>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 name="Google Shape;73;p5"/>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4" name="Google Shape;74;p5"/>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5" name="Google Shape;75;p5"/>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6" name="Google Shape;76;p5"/>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7" name="Google Shape;77;p5"/>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8" name="Google Shape;78;p5"/>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9" name="Google Shape;79;p5"/>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0" name="Google Shape;80;p5"/>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81" name="Google Shape;81;p5"/>
            <p:cNvGrpSpPr/>
            <p:nvPr/>
          </p:nvGrpSpPr>
          <p:grpSpPr>
            <a:xfrm>
              <a:off x="5956178" y="4712302"/>
              <a:ext cx="887795" cy="175887"/>
              <a:chOff x="2284850" y="131975"/>
              <a:chExt cx="1720200" cy="340800"/>
            </a:xfrm>
          </p:grpSpPr>
          <p:sp>
            <p:nvSpPr>
              <p:cNvPr id="82" name="Google Shape;82;p5"/>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3" name="Google Shape;83;p5"/>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4" name="Google Shape;84;p5"/>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5" name="Google Shape;85;p5"/>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
        <p:nvSpPr>
          <p:cNvPr id="86" name="Google Shape;86;p5"/>
          <p:cNvSpPr txBox="1"/>
          <p:nvPr>
            <p:ph type="title"/>
          </p:nvPr>
        </p:nvSpPr>
        <p:spPr>
          <a:xfrm>
            <a:off x="720000" y="445025"/>
            <a:ext cx="641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87" name="Google Shape;87;p5"/>
          <p:cNvSpPr txBox="1"/>
          <p:nvPr>
            <p:ph type="subTitle" idx="1"/>
          </p:nvPr>
        </p:nvSpPr>
        <p:spPr>
          <a:xfrm>
            <a:off x="4185434" y="3627074"/>
            <a:ext cx="2505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p:txBody>
      </p:sp>
      <p:sp>
        <p:nvSpPr>
          <p:cNvPr id="88" name="Google Shape;88;p5"/>
          <p:cNvSpPr txBox="1"/>
          <p:nvPr>
            <p:ph type="subTitle" idx="2"/>
          </p:nvPr>
        </p:nvSpPr>
        <p:spPr>
          <a:xfrm>
            <a:off x="713450" y="3627074"/>
            <a:ext cx="2505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p:txBody>
      </p:sp>
      <p:sp>
        <p:nvSpPr>
          <p:cNvPr id="89" name="Google Shape;89;p5"/>
          <p:cNvSpPr txBox="1"/>
          <p:nvPr>
            <p:ph type="subTitle" idx="3"/>
          </p:nvPr>
        </p:nvSpPr>
        <p:spPr>
          <a:xfrm>
            <a:off x="4185425" y="3112975"/>
            <a:ext cx="2505600" cy="514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
        <p:nvSpPr>
          <p:cNvPr id="90" name="Google Shape;90;p5"/>
          <p:cNvSpPr txBox="1"/>
          <p:nvPr>
            <p:ph type="subTitle" idx="4"/>
          </p:nvPr>
        </p:nvSpPr>
        <p:spPr>
          <a:xfrm>
            <a:off x="713225" y="3112975"/>
            <a:ext cx="2505600" cy="514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solidFill>
                  <a:schemeClr val="dk1"/>
                </a:solidFill>
                <a:latin typeface="Archivo Black"/>
                <a:ea typeface="Archivo Black"/>
                <a:cs typeface="Archivo Black"/>
                <a:sym typeface="Archivo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matchingName="Title only">
  <p:cSld name="TITLE_ONLY">
    <p:spTree>
      <p:nvGrpSpPr>
        <p:cNvPr id="91" name="Shape 91"/>
        <p:cNvGrpSpPr/>
        <p:nvPr/>
      </p:nvGrpSpPr>
      <p:grpSpPr>
        <a:xfrm>
          <a:off x="0" y="0"/>
          <a:ext cx="0" cy="0"/>
          <a:chOff x="0" y="0"/>
          <a:chExt cx="0" cy="0"/>
        </a:xfrm>
      </p:grpSpPr>
      <p:sp>
        <p:nvSpPr>
          <p:cNvPr id="92" name="Google Shape;92;p6"/>
          <p:cNvSpPr txBox="1"/>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cxnSp>
        <p:nvCxnSpPr>
          <p:cNvPr id="93" name="Google Shape;93;p6"/>
          <p:cNvCxnSpPr/>
          <p:nvPr/>
        </p:nvCxnSpPr>
        <p:spPr>
          <a:xfrm rot="10800000">
            <a:off x="354600" y="4837010"/>
            <a:ext cx="8789400" cy="0"/>
          </a:xfrm>
          <a:prstGeom prst="straightConnector1">
            <a:avLst/>
          </a:prstGeom>
          <a:noFill/>
          <a:ln w="9525" cap="flat" cmpd="sng">
            <a:solidFill>
              <a:schemeClr val="dk1"/>
            </a:solidFill>
            <a:prstDash val="solid"/>
            <a:round/>
            <a:headEnd type="none" w="med" len="med"/>
            <a:tailEnd type="none" w="med" len="med"/>
          </a:ln>
        </p:spPr>
      </p:cxnSp>
      <p:sp>
        <p:nvSpPr>
          <p:cNvPr id="94" name="Google Shape;94;p6"/>
          <p:cNvSpPr/>
          <p:nvPr/>
        </p:nvSpPr>
        <p:spPr>
          <a:xfrm>
            <a:off x="-20657" y="150"/>
            <a:ext cx="3753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95" name="Google Shape;95;p6"/>
          <p:cNvGrpSpPr/>
          <p:nvPr/>
        </p:nvGrpSpPr>
        <p:grpSpPr>
          <a:xfrm flipH="1">
            <a:off x="7966220" y="186773"/>
            <a:ext cx="887795" cy="175887"/>
            <a:chOff x="2284850" y="131975"/>
            <a:chExt cx="1720200" cy="340800"/>
          </a:xfrm>
        </p:grpSpPr>
        <p:sp>
          <p:nvSpPr>
            <p:cNvPr id="96" name="Google Shape;96;p6"/>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97" name="Google Shape;97;p6"/>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98" name="Google Shape;98;p6"/>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99" name="Google Shape;99;p6"/>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00" name="Shape 100"/>
        <p:cNvGrpSpPr/>
        <p:nvPr/>
      </p:nvGrpSpPr>
      <p:grpSpPr>
        <a:xfrm>
          <a:off x="0" y="0"/>
          <a:ext cx="0" cy="0"/>
          <a:chOff x="0" y="0"/>
          <a:chExt cx="0" cy="0"/>
        </a:xfrm>
      </p:grpSpPr>
      <p:sp>
        <p:nvSpPr>
          <p:cNvPr id="101" name="Google Shape;101;p7"/>
          <p:cNvSpPr txBox="1"/>
          <p:nvPr>
            <p:ph type="title"/>
          </p:nvPr>
        </p:nvSpPr>
        <p:spPr>
          <a:xfrm>
            <a:off x="720000" y="439534"/>
            <a:ext cx="5218800" cy="1255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02" name="Google Shape;102;p7"/>
          <p:cNvSpPr txBox="1"/>
          <p:nvPr>
            <p:ph type="subTitle" idx="1"/>
          </p:nvPr>
        </p:nvSpPr>
        <p:spPr>
          <a:xfrm>
            <a:off x="720000" y="1694809"/>
            <a:ext cx="5218800" cy="22983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2"/>
              </a:buClr>
              <a:buSzPts val="1600"/>
              <a:buFont typeface="Nunito Light"/>
              <a:buChar char="●"/>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400"/>
              <a:buFont typeface="Nunito Light"/>
              <a:buChar char="○"/>
              <a:defRPr/>
            </a:lvl5pPr>
            <a:lvl6pPr lvl="5" algn="ctr" rtl="0">
              <a:lnSpc>
                <a:spcPct val="100000"/>
              </a:lnSpc>
              <a:spcBef>
                <a:spcPts val="0"/>
              </a:spcBef>
              <a:spcAft>
                <a:spcPts val="0"/>
              </a:spcAft>
              <a:buClr>
                <a:srgbClr val="999999"/>
              </a:buClr>
              <a:buSzPts val="14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400"/>
              <a:buFont typeface="Nunito Light"/>
              <a:buChar char="■"/>
              <a:defRPr/>
            </a:lvl9pPr>
          </a:lstStyle>
          <a:p/>
        </p:txBody>
      </p:sp>
      <p:sp>
        <p:nvSpPr>
          <p:cNvPr id="103" name="Google Shape;103;p7"/>
          <p:cNvSpPr/>
          <p:nvPr/>
        </p:nvSpPr>
        <p:spPr>
          <a:xfrm flipH="1">
            <a:off x="7004400" y="150"/>
            <a:ext cx="21396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04" name="Google Shape;104;p7"/>
          <p:cNvGrpSpPr/>
          <p:nvPr/>
        </p:nvGrpSpPr>
        <p:grpSpPr>
          <a:xfrm>
            <a:off x="269328" y="716196"/>
            <a:ext cx="8517204" cy="3970118"/>
            <a:chOff x="269328" y="716196"/>
            <a:chExt cx="8517204" cy="3970118"/>
          </a:xfrm>
        </p:grpSpPr>
        <p:grpSp>
          <p:nvGrpSpPr>
            <p:cNvPr id="105" name="Google Shape;105;p7"/>
            <p:cNvGrpSpPr/>
            <p:nvPr/>
          </p:nvGrpSpPr>
          <p:grpSpPr>
            <a:xfrm>
              <a:off x="8328857" y="716196"/>
              <a:ext cx="457675" cy="1877049"/>
              <a:chOff x="7691232" y="2709546"/>
              <a:chExt cx="457675" cy="1877049"/>
            </a:xfrm>
          </p:grpSpPr>
          <p:grpSp>
            <p:nvGrpSpPr>
              <p:cNvPr id="106" name="Google Shape;106;p7"/>
              <p:cNvGrpSpPr/>
              <p:nvPr/>
            </p:nvGrpSpPr>
            <p:grpSpPr>
              <a:xfrm>
                <a:off x="7691232" y="3698897"/>
                <a:ext cx="457675" cy="887697"/>
                <a:chOff x="7371757" y="3976747"/>
                <a:chExt cx="457675" cy="887697"/>
              </a:xfrm>
            </p:grpSpPr>
            <p:sp>
              <p:nvSpPr>
                <p:cNvPr id="107" name="Google Shape;107;p7"/>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8" name="Google Shape;108;p7"/>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9" name="Google Shape;109;p7"/>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0" name="Google Shape;110;p7"/>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1" name="Google Shape;111;p7"/>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2" name="Google Shape;112;p7"/>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3" name="Google Shape;113;p7"/>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4" name="Google Shape;114;p7"/>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15" name="Google Shape;115;p7"/>
              <p:cNvGrpSpPr/>
              <p:nvPr/>
            </p:nvGrpSpPr>
            <p:grpSpPr>
              <a:xfrm>
                <a:off x="7691232" y="2709546"/>
                <a:ext cx="457675" cy="887697"/>
                <a:chOff x="7371757" y="3976747"/>
                <a:chExt cx="457675" cy="887697"/>
              </a:xfrm>
            </p:grpSpPr>
            <p:sp>
              <p:nvSpPr>
                <p:cNvPr id="116" name="Google Shape;116;p7"/>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7" name="Google Shape;117;p7"/>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8" name="Google Shape;118;p7"/>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19" name="Google Shape;119;p7"/>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0" name="Google Shape;120;p7"/>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1" name="Google Shape;121;p7"/>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 name="Google Shape;122;p7"/>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 name="Google Shape;123;p7"/>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124" name="Google Shape;124;p7"/>
            <p:cNvGrpSpPr/>
            <p:nvPr/>
          </p:nvGrpSpPr>
          <p:grpSpPr>
            <a:xfrm>
              <a:off x="269328" y="4510427"/>
              <a:ext cx="887795" cy="175887"/>
              <a:chOff x="2284850" y="131975"/>
              <a:chExt cx="1720200" cy="340800"/>
            </a:xfrm>
          </p:grpSpPr>
          <p:sp>
            <p:nvSpPr>
              <p:cNvPr id="125" name="Google Shape;125;p7"/>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6" name="Google Shape;126;p7"/>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7" name="Google Shape;127;p7"/>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8" name="Google Shape;128;p7"/>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29" name="Shape 129"/>
        <p:cNvGrpSpPr/>
        <p:nvPr/>
      </p:nvGrpSpPr>
      <p:grpSpPr>
        <a:xfrm>
          <a:off x="0" y="0"/>
          <a:ext cx="0" cy="0"/>
          <a:chOff x="0" y="0"/>
          <a:chExt cx="0" cy="0"/>
        </a:xfrm>
      </p:grpSpPr>
      <p:sp>
        <p:nvSpPr>
          <p:cNvPr id="130" name="Google Shape;130;p8"/>
          <p:cNvSpPr/>
          <p:nvPr/>
        </p:nvSpPr>
        <p:spPr>
          <a:xfrm flipH="1">
            <a:off x="6980700" y="150"/>
            <a:ext cx="21633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1" name="Google Shape;131;p8"/>
          <p:cNvSpPr txBox="1"/>
          <p:nvPr>
            <p:ph type="title"/>
          </p:nvPr>
        </p:nvSpPr>
        <p:spPr>
          <a:xfrm>
            <a:off x="713225" y="945650"/>
            <a:ext cx="5607000" cy="25293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grpSp>
        <p:nvGrpSpPr>
          <p:cNvPr id="132" name="Google Shape;132;p8"/>
          <p:cNvGrpSpPr/>
          <p:nvPr/>
        </p:nvGrpSpPr>
        <p:grpSpPr>
          <a:xfrm>
            <a:off x="7683925" y="745396"/>
            <a:ext cx="745132" cy="1877049"/>
            <a:chOff x="7580032" y="910721"/>
            <a:chExt cx="745132" cy="1877049"/>
          </a:xfrm>
        </p:grpSpPr>
        <p:grpSp>
          <p:nvGrpSpPr>
            <p:cNvPr id="133" name="Google Shape;133;p8"/>
            <p:cNvGrpSpPr/>
            <p:nvPr/>
          </p:nvGrpSpPr>
          <p:grpSpPr>
            <a:xfrm rot="10800000" flipH="1">
              <a:off x="7580032" y="910721"/>
              <a:ext cx="175800" cy="1877049"/>
              <a:chOff x="7691232" y="2709546"/>
              <a:chExt cx="175800" cy="1877049"/>
            </a:xfrm>
          </p:grpSpPr>
          <p:grpSp>
            <p:nvGrpSpPr>
              <p:cNvPr id="134" name="Google Shape;134;p8"/>
              <p:cNvGrpSpPr/>
              <p:nvPr/>
            </p:nvGrpSpPr>
            <p:grpSpPr>
              <a:xfrm>
                <a:off x="7691232" y="3698897"/>
                <a:ext cx="175800" cy="887697"/>
                <a:chOff x="7371757" y="3976747"/>
                <a:chExt cx="175800" cy="887697"/>
              </a:xfrm>
            </p:grpSpPr>
            <p:sp>
              <p:nvSpPr>
                <p:cNvPr id="135" name="Google Shape;135;p8"/>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6" name="Google Shape;136;p8"/>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7" name="Google Shape;137;p8"/>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8" name="Google Shape;138;p8"/>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39" name="Google Shape;139;p8"/>
              <p:cNvGrpSpPr/>
              <p:nvPr/>
            </p:nvGrpSpPr>
            <p:grpSpPr>
              <a:xfrm>
                <a:off x="7691232" y="2709546"/>
                <a:ext cx="175800" cy="887697"/>
                <a:chOff x="7371757" y="3976747"/>
                <a:chExt cx="175800" cy="887697"/>
              </a:xfrm>
            </p:grpSpPr>
            <p:sp>
              <p:nvSpPr>
                <p:cNvPr id="140" name="Google Shape;140;p8"/>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1" name="Google Shape;141;p8"/>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2" name="Google Shape;142;p8"/>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3" name="Google Shape;143;p8"/>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nvGrpSpPr>
            <p:cNvPr id="144" name="Google Shape;144;p8"/>
            <p:cNvGrpSpPr/>
            <p:nvPr/>
          </p:nvGrpSpPr>
          <p:grpSpPr>
            <a:xfrm rot="10800000" flipH="1">
              <a:off x="7867490" y="910721"/>
              <a:ext cx="457675" cy="1877049"/>
              <a:chOff x="7691232" y="2709546"/>
              <a:chExt cx="457675" cy="1877049"/>
            </a:xfrm>
          </p:grpSpPr>
          <p:grpSp>
            <p:nvGrpSpPr>
              <p:cNvPr id="145" name="Google Shape;145;p8"/>
              <p:cNvGrpSpPr/>
              <p:nvPr/>
            </p:nvGrpSpPr>
            <p:grpSpPr>
              <a:xfrm>
                <a:off x="7691232" y="3698897"/>
                <a:ext cx="457675" cy="887697"/>
                <a:chOff x="7371757" y="3976747"/>
                <a:chExt cx="457675" cy="887697"/>
              </a:xfrm>
            </p:grpSpPr>
            <p:sp>
              <p:nvSpPr>
                <p:cNvPr id="146" name="Google Shape;146;p8"/>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7" name="Google Shape;147;p8"/>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8" name="Google Shape;148;p8"/>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49" name="Google Shape;149;p8"/>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0" name="Google Shape;150;p8"/>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1" name="Google Shape;151;p8"/>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2" name="Google Shape;152;p8"/>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3" name="Google Shape;153;p8"/>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54" name="Google Shape;154;p8"/>
              <p:cNvGrpSpPr/>
              <p:nvPr/>
            </p:nvGrpSpPr>
            <p:grpSpPr>
              <a:xfrm>
                <a:off x="7691232" y="2709546"/>
                <a:ext cx="457675" cy="887697"/>
                <a:chOff x="7371757" y="3976747"/>
                <a:chExt cx="457675" cy="887697"/>
              </a:xfrm>
            </p:grpSpPr>
            <p:sp>
              <p:nvSpPr>
                <p:cNvPr id="155" name="Google Shape;155;p8"/>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6" name="Google Shape;156;p8"/>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7" name="Google Shape;157;p8"/>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8" name="Google Shape;158;p8"/>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59" name="Google Shape;159;p8"/>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0" name="Google Shape;160;p8"/>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1" name="Google Shape;161;p8"/>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2" name="Google Shape;162;p8"/>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63" name="Shape 163"/>
        <p:cNvGrpSpPr/>
        <p:nvPr/>
      </p:nvGrpSpPr>
      <p:grpSpPr>
        <a:xfrm>
          <a:off x="0" y="0"/>
          <a:ext cx="0" cy="0"/>
          <a:chOff x="0" y="0"/>
          <a:chExt cx="0" cy="0"/>
        </a:xfrm>
      </p:grpSpPr>
      <p:sp>
        <p:nvSpPr>
          <p:cNvPr id="164" name="Google Shape;164;p9"/>
          <p:cNvSpPr txBox="1"/>
          <p:nvPr>
            <p:ph type="title"/>
          </p:nvPr>
        </p:nvSpPr>
        <p:spPr>
          <a:xfrm>
            <a:off x="2758225" y="1064961"/>
            <a:ext cx="4872900" cy="1560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7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p:txBody>
      </p:sp>
      <p:sp>
        <p:nvSpPr>
          <p:cNvPr id="165" name="Google Shape;165;p9"/>
          <p:cNvSpPr txBox="1"/>
          <p:nvPr>
            <p:ph type="subTitle" idx="1"/>
          </p:nvPr>
        </p:nvSpPr>
        <p:spPr>
          <a:xfrm>
            <a:off x="2758225" y="3006821"/>
            <a:ext cx="4872900" cy="6711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p:txBody>
      </p:sp>
      <p:sp>
        <p:nvSpPr>
          <p:cNvPr id="166" name="Google Shape;166;p9"/>
          <p:cNvSpPr/>
          <p:nvPr/>
        </p:nvSpPr>
        <p:spPr>
          <a:xfrm rot="10800000">
            <a:off x="0" y="0"/>
            <a:ext cx="2014800" cy="51435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67" name="Google Shape;167;p9"/>
          <p:cNvGrpSpPr/>
          <p:nvPr/>
        </p:nvGrpSpPr>
        <p:grpSpPr>
          <a:xfrm>
            <a:off x="562032" y="1301880"/>
            <a:ext cx="739550" cy="887697"/>
            <a:chOff x="7371757" y="3976747"/>
            <a:chExt cx="739550" cy="887697"/>
          </a:xfrm>
        </p:grpSpPr>
        <p:sp>
          <p:nvSpPr>
            <p:cNvPr id="168" name="Google Shape;168;p9"/>
            <p:cNvSpPr/>
            <p:nvPr/>
          </p:nvSpPr>
          <p:spPr>
            <a:xfrm>
              <a:off x="737175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9" name="Google Shape;169;p9"/>
            <p:cNvSpPr/>
            <p:nvPr/>
          </p:nvSpPr>
          <p:spPr>
            <a:xfrm>
              <a:off x="737175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0" name="Google Shape;170;p9"/>
            <p:cNvSpPr/>
            <p:nvPr/>
          </p:nvSpPr>
          <p:spPr>
            <a:xfrm>
              <a:off x="737175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1" name="Google Shape;171;p9"/>
            <p:cNvSpPr/>
            <p:nvPr/>
          </p:nvSpPr>
          <p:spPr>
            <a:xfrm>
              <a:off x="737175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2" name="Google Shape;172;p9"/>
            <p:cNvSpPr/>
            <p:nvPr/>
          </p:nvSpPr>
          <p:spPr>
            <a:xfrm>
              <a:off x="7653632"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3" name="Google Shape;173;p9"/>
            <p:cNvSpPr/>
            <p:nvPr/>
          </p:nvSpPr>
          <p:spPr>
            <a:xfrm>
              <a:off x="7653632"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4" name="Google Shape;174;p9"/>
            <p:cNvSpPr/>
            <p:nvPr/>
          </p:nvSpPr>
          <p:spPr>
            <a:xfrm>
              <a:off x="7653632"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5" name="Google Shape;175;p9"/>
            <p:cNvSpPr/>
            <p:nvPr/>
          </p:nvSpPr>
          <p:spPr>
            <a:xfrm>
              <a:off x="7653632"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6" name="Google Shape;176;p9"/>
            <p:cNvSpPr/>
            <p:nvPr/>
          </p:nvSpPr>
          <p:spPr>
            <a:xfrm>
              <a:off x="7935507" y="4712345"/>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7" name="Google Shape;177;p9"/>
            <p:cNvSpPr/>
            <p:nvPr/>
          </p:nvSpPr>
          <p:spPr>
            <a:xfrm>
              <a:off x="7935507" y="4467146"/>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8" name="Google Shape;178;p9"/>
            <p:cNvSpPr/>
            <p:nvPr/>
          </p:nvSpPr>
          <p:spPr>
            <a:xfrm>
              <a:off x="7935507" y="42219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9" name="Google Shape;179;p9"/>
            <p:cNvSpPr/>
            <p:nvPr/>
          </p:nvSpPr>
          <p:spPr>
            <a:xfrm>
              <a:off x="7935507" y="3976747"/>
              <a:ext cx="175800" cy="1521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80" name="Shape 180"/>
        <p:cNvGrpSpPr/>
        <p:nvPr/>
      </p:nvGrpSpPr>
      <p:grpSpPr>
        <a:xfrm>
          <a:off x="0" y="0"/>
          <a:ext cx="0" cy="0"/>
          <a:chOff x="0" y="0"/>
          <a:chExt cx="0" cy="0"/>
        </a:xfrm>
      </p:grpSpPr>
      <p:sp>
        <p:nvSpPr>
          <p:cNvPr id="181" name="Google Shape;181;p10"/>
          <p:cNvSpPr/>
          <p:nvPr>
            <p:ph type="pic" idx="2"/>
          </p:nvPr>
        </p:nvSpPr>
        <p:spPr>
          <a:xfrm>
            <a:off x="-25" y="-13725"/>
            <a:ext cx="9144000" cy="5157300"/>
          </a:xfrm>
          <a:prstGeom prst="rect">
            <a:avLst/>
          </a:prstGeom>
          <a:noFill/>
          <a:ln>
            <a:noFill/>
          </a:ln>
        </p:spPr>
      </p:sp>
      <p:sp>
        <p:nvSpPr>
          <p:cNvPr id="182" name="Google Shape;182;p10"/>
          <p:cNvSpPr txBox="1"/>
          <p:nvPr>
            <p:ph type="title"/>
          </p:nvPr>
        </p:nvSpPr>
        <p:spPr>
          <a:xfrm>
            <a:off x="565350" y="3941375"/>
            <a:ext cx="8013300" cy="645600"/>
          </a:xfrm>
          <a:prstGeom prst="rect">
            <a:avLst/>
          </a:prstGeom>
          <a:solidFill>
            <a:schemeClr val="lt1"/>
          </a:solidFill>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3" Type="http://schemas.openxmlformats.org/officeDocument/2006/relationships/theme" Target="../theme/theme1.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Google Shape;6;p1"/>
          <p:cNvSpPr txBox="1"/>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Archivo Black"/>
              <a:buNone/>
              <a:defRPr sz="3000">
                <a:solidFill>
                  <a:schemeClr val="dk1"/>
                </a:solidFill>
                <a:latin typeface="Archivo Black"/>
                <a:ea typeface="Archivo Black"/>
                <a:cs typeface="Archivo Black"/>
                <a:sym typeface="Archivo Black"/>
              </a:defRPr>
            </a:lvl1pPr>
            <a:lvl2pPr lvl="1"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2pPr>
            <a:lvl3pPr lvl="2"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3pPr>
            <a:lvl4pPr lvl="3"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4pPr>
            <a:lvl5pPr lvl="4"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5pPr>
            <a:lvl6pPr lvl="5"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6pPr>
            <a:lvl7pPr lvl="6"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7pPr>
            <a:lvl8pPr lvl="7"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8pPr>
            <a:lvl9pPr lvl="8"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9pPr>
          </a:lstStyle>
          <a:p/>
        </p:txBody>
      </p:sp>
      <p:sp>
        <p:nvSpPr>
          <p:cNvPr id="7" name="Google Shape;7;p1"/>
          <p:cNvSpPr txBox="1"/>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Raleway"/>
              <a:buChar char="●"/>
              <a:defRPr>
                <a:solidFill>
                  <a:schemeClr val="dk1"/>
                </a:solidFill>
                <a:latin typeface="Raleway"/>
                <a:ea typeface="Raleway"/>
                <a:cs typeface="Raleway"/>
                <a:sym typeface="Raleway"/>
              </a:defRPr>
            </a:lvl1pPr>
            <a:lvl2pPr marL="914400" lvl="1" indent="-317500">
              <a:lnSpc>
                <a:spcPct val="115000"/>
              </a:lnSpc>
              <a:spcBef>
                <a:spcPts val="0"/>
              </a:spcBef>
              <a:spcAft>
                <a:spcPts val="0"/>
              </a:spcAft>
              <a:buClr>
                <a:schemeClr val="dk1"/>
              </a:buClr>
              <a:buSzPts val="1400"/>
              <a:buFont typeface="Raleway"/>
              <a:buChar char="○"/>
              <a:defRPr>
                <a:solidFill>
                  <a:schemeClr val="dk1"/>
                </a:solidFill>
                <a:latin typeface="Raleway"/>
                <a:ea typeface="Raleway"/>
                <a:cs typeface="Raleway"/>
                <a:sym typeface="Raleway"/>
              </a:defRPr>
            </a:lvl2pPr>
            <a:lvl3pPr marL="1371600" lvl="2" indent="-317500">
              <a:lnSpc>
                <a:spcPct val="115000"/>
              </a:lnSpc>
              <a:spcBef>
                <a:spcPts val="0"/>
              </a:spcBef>
              <a:spcAft>
                <a:spcPts val="0"/>
              </a:spcAft>
              <a:buClr>
                <a:schemeClr val="dk1"/>
              </a:buClr>
              <a:buSzPts val="1400"/>
              <a:buFont typeface="Raleway"/>
              <a:buChar char="■"/>
              <a:defRPr>
                <a:solidFill>
                  <a:schemeClr val="dk1"/>
                </a:solidFill>
                <a:latin typeface="Raleway"/>
                <a:ea typeface="Raleway"/>
                <a:cs typeface="Raleway"/>
                <a:sym typeface="Raleway"/>
              </a:defRPr>
            </a:lvl3pPr>
            <a:lvl4pPr marL="1828800" lvl="3" indent="-317500">
              <a:lnSpc>
                <a:spcPct val="115000"/>
              </a:lnSpc>
              <a:spcBef>
                <a:spcPts val="0"/>
              </a:spcBef>
              <a:spcAft>
                <a:spcPts val="0"/>
              </a:spcAft>
              <a:buClr>
                <a:schemeClr val="dk1"/>
              </a:buClr>
              <a:buSzPts val="1400"/>
              <a:buFont typeface="Raleway"/>
              <a:buChar char="●"/>
              <a:defRPr>
                <a:solidFill>
                  <a:schemeClr val="dk1"/>
                </a:solidFill>
                <a:latin typeface="Raleway"/>
                <a:ea typeface="Raleway"/>
                <a:cs typeface="Raleway"/>
                <a:sym typeface="Raleway"/>
              </a:defRPr>
            </a:lvl4pPr>
            <a:lvl5pPr marL="2286000" lvl="4" indent="-317500">
              <a:lnSpc>
                <a:spcPct val="115000"/>
              </a:lnSpc>
              <a:spcBef>
                <a:spcPts val="0"/>
              </a:spcBef>
              <a:spcAft>
                <a:spcPts val="0"/>
              </a:spcAft>
              <a:buClr>
                <a:schemeClr val="dk1"/>
              </a:buClr>
              <a:buSzPts val="1400"/>
              <a:buFont typeface="Raleway"/>
              <a:buChar char="○"/>
              <a:defRPr>
                <a:solidFill>
                  <a:schemeClr val="dk1"/>
                </a:solidFill>
                <a:latin typeface="Raleway"/>
                <a:ea typeface="Raleway"/>
                <a:cs typeface="Raleway"/>
                <a:sym typeface="Raleway"/>
              </a:defRPr>
            </a:lvl5pPr>
            <a:lvl6pPr marL="2743200" lvl="5" indent="-317500">
              <a:lnSpc>
                <a:spcPct val="115000"/>
              </a:lnSpc>
              <a:spcBef>
                <a:spcPts val="0"/>
              </a:spcBef>
              <a:spcAft>
                <a:spcPts val="0"/>
              </a:spcAft>
              <a:buClr>
                <a:schemeClr val="dk1"/>
              </a:buClr>
              <a:buSzPts val="1400"/>
              <a:buFont typeface="Raleway"/>
              <a:buChar char="■"/>
              <a:defRPr>
                <a:solidFill>
                  <a:schemeClr val="dk1"/>
                </a:solidFill>
                <a:latin typeface="Raleway"/>
                <a:ea typeface="Raleway"/>
                <a:cs typeface="Raleway"/>
                <a:sym typeface="Raleway"/>
              </a:defRPr>
            </a:lvl6pPr>
            <a:lvl7pPr marL="3200400" lvl="6" indent="-317500">
              <a:lnSpc>
                <a:spcPct val="115000"/>
              </a:lnSpc>
              <a:spcBef>
                <a:spcPts val="0"/>
              </a:spcBef>
              <a:spcAft>
                <a:spcPts val="0"/>
              </a:spcAft>
              <a:buClr>
                <a:schemeClr val="dk1"/>
              </a:buClr>
              <a:buSzPts val="1400"/>
              <a:buFont typeface="Raleway"/>
              <a:buChar char="●"/>
              <a:defRPr>
                <a:solidFill>
                  <a:schemeClr val="dk1"/>
                </a:solidFill>
                <a:latin typeface="Raleway"/>
                <a:ea typeface="Raleway"/>
                <a:cs typeface="Raleway"/>
                <a:sym typeface="Raleway"/>
              </a:defRPr>
            </a:lvl7pPr>
            <a:lvl8pPr marL="3657600" lvl="7" indent="-317500">
              <a:lnSpc>
                <a:spcPct val="115000"/>
              </a:lnSpc>
              <a:spcBef>
                <a:spcPts val="0"/>
              </a:spcBef>
              <a:spcAft>
                <a:spcPts val="0"/>
              </a:spcAft>
              <a:buClr>
                <a:schemeClr val="dk1"/>
              </a:buClr>
              <a:buSzPts val="1400"/>
              <a:buFont typeface="Raleway"/>
              <a:buChar char="○"/>
              <a:defRPr>
                <a:solidFill>
                  <a:schemeClr val="dk1"/>
                </a:solidFill>
                <a:latin typeface="Raleway"/>
                <a:ea typeface="Raleway"/>
                <a:cs typeface="Raleway"/>
                <a:sym typeface="Raleway"/>
              </a:defRPr>
            </a:lvl8pPr>
            <a:lvl9pPr marL="4114800" lvl="8" indent="-317500">
              <a:lnSpc>
                <a:spcPct val="115000"/>
              </a:lnSpc>
              <a:spcBef>
                <a:spcPts val="0"/>
              </a:spcBef>
              <a:spcAft>
                <a:spcPts val="0"/>
              </a:spcAft>
              <a:buClr>
                <a:schemeClr val="dk1"/>
              </a:buClr>
              <a:buSzPts val="1400"/>
              <a:buFont typeface="Raleway"/>
              <a:buChar char="■"/>
              <a:defRPr>
                <a:solidFill>
                  <a:schemeClr val="dk1"/>
                </a:solidFill>
                <a:latin typeface="Raleway"/>
                <a:ea typeface="Raleway"/>
                <a:cs typeface="Raleway"/>
                <a:sym typeface="Raleway"/>
              </a:defRPr>
            </a:lvl9pPr>
          </a:lstStyle>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6" Type="http://schemas.openxmlformats.org/officeDocument/2006/relationships/notesSlide" Target="../notesSlides/notesSlide11.xml"/><Relationship Id="rId35" Type="http://schemas.openxmlformats.org/officeDocument/2006/relationships/slideLayout" Target="../slideLayouts/slideLayout13.xml"/><Relationship Id="rId34" Type="http://schemas.openxmlformats.org/officeDocument/2006/relationships/image" Target="../media/image15.png"/><Relationship Id="rId33" Type="http://schemas.openxmlformats.org/officeDocument/2006/relationships/image" Target="../media/image14.png"/><Relationship Id="rId32" Type="http://schemas.openxmlformats.org/officeDocument/2006/relationships/image" Target="../media/image13.png"/><Relationship Id="rId31" Type="http://schemas.openxmlformats.org/officeDocument/2006/relationships/tags" Target="../tags/tag32.xml"/><Relationship Id="rId30" Type="http://schemas.openxmlformats.org/officeDocument/2006/relationships/image" Target="../media/image12.png"/><Relationship Id="rId3" Type="http://schemas.openxmlformats.org/officeDocument/2006/relationships/tags" Target="../tags/tag5.xml"/><Relationship Id="rId29" Type="http://schemas.openxmlformats.org/officeDocument/2006/relationships/tags" Target="../tags/tag31.xml"/><Relationship Id="rId28" Type="http://schemas.openxmlformats.org/officeDocument/2006/relationships/tags" Target="../tags/tag30.xml"/><Relationship Id="rId27" Type="http://schemas.openxmlformats.org/officeDocument/2006/relationships/tags" Target="../tags/tag29.xml"/><Relationship Id="rId26" Type="http://schemas.openxmlformats.org/officeDocument/2006/relationships/tags" Target="../tags/tag28.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xml"/><Relationship Id="rId2" Type="http://schemas.openxmlformats.org/officeDocument/2006/relationships/image" Target="../media/image16.jpeg"/><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5" Type="http://schemas.openxmlformats.org/officeDocument/2006/relationships/notesSlide" Target="../notesSlides/notesSlide18.xml"/><Relationship Id="rId24" Type="http://schemas.openxmlformats.org/officeDocument/2006/relationships/slideLayout" Target="../slideLayouts/slideLayout14.xml"/><Relationship Id="rId23" Type="http://schemas.openxmlformats.org/officeDocument/2006/relationships/tags" Target="../tags/tag58.xml"/><Relationship Id="rId22" Type="http://schemas.openxmlformats.org/officeDocument/2006/relationships/tags" Target="../tags/tag57.xml"/><Relationship Id="rId21" Type="http://schemas.openxmlformats.org/officeDocument/2006/relationships/tags" Target="../tags/tag56.xml"/><Relationship Id="rId20" Type="http://schemas.openxmlformats.org/officeDocument/2006/relationships/tags" Target="../tags/tag55.xml"/><Relationship Id="rId2" Type="http://schemas.openxmlformats.org/officeDocument/2006/relationships/tags" Target="../tags/tag37.xml"/><Relationship Id="rId19" Type="http://schemas.openxmlformats.org/officeDocument/2006/relationships/tags" Target="../tags/tag54.xml"/><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4.xml"/><Relationship Id="rId2" Type="http://schemas.openxmlformats.org/officeDocument/2006/relationships/image" Target="../media/image17.png"/><Relationship Id="rId1" Type="http://schemas.openxmlformats.org/officeDocument/2006/relationships/tags" Target="../tags/tag59.xml"/></Relationships>
</file>

<file path=ppt/slides/_rels/slide2.xml.rels><?xml version="1.0" encoding="UTF-8" standalone="yes"?>
<Relationships xmlns="http://schemas.openxmlformats.org/package/2006/relationships"><Relationship Id="rId9" Type="http://schemas.openxmlformats.org/officeDocument/2006/relationships/hyperlink" Target="https://www.videvo.net/?utm_source=slidesgo_template&amp;utm_medium=referral-link&amp;utm_campaign=sg_resources&amp;utm_content=videvo" TargetMode="External"/><Relationship Id="rId8" Type="http://schemas.openxmlformats.org/officeDocument/2006/relationships/hyperlink" Target="https://wepik.com/?utm_source=slidesgo_template&amp;utm_medium=referral-link&amp;utm_campaign=promo-slide&amp;utm_term=slidesgo&amp;utm_content=wepik" TargetMode="External"/><Relationship Id="rId7" Type="http://schemas.openxmlformats.org/officeDocument/2006/relationships/hyperlink" Target="https://storyset.com/?utm_source=slidesgo_template&amp;utm_medium=referral-link&amp;utm_campaign=promo-slide&amp;utm_term=slidesgo&amp;utm_content=storyset" TargetMode="External"/><Relationship Id="rId6" Type="http://schemas.openxmlformats.org/officeDocument/2006/relationships/hyperlink" Target="https://www.flaticon.com/?utm_source=slidesgo_template&amp;utm_medium=referral-link&amp;utm_campaign=promo-slide&amp;utm_term=slidesgo&amp;utm_content=flaticon" TargetMode="External"/><Relationship Id="rId5" Type="http://schemas.openxmlformats.org/officeDocument/2006/relationships/hyperlink" Target="https://www.freepik.com/?utm_source=slidesgo_template&amp;utm_medium=referral-link&amp;utm_campaign=promo-slide&amp;utm_term=slidesgo&amp;utm_content=freepik" TargetMode="External"/><Relationship Id="rId4" Type="http://schemas.openxmlformats.org/officeDocument/2006/relationships/hyperlink" Target="http://bit.ly/33VAFh3" TargetMode="External"/><Relationship Id="rId3" Type="http://schemas.openxmlformats.org/officeDocument/2006/relationships/hyperlink" Target="http://bit.ly/30B07Gq" TargetMode="External"/><Relationship Id="rId2" Type="http://schemas.openxmlformats.org/officeDocument/2006/relationships/hyperlink" Target="https://bit.ly/3A1uf1Q" TargetMode="External"/><Relationship Id="rId11" Type="http://schemas.openxmlformats.org/officeDocument/2006/relationships/notesSlide" Target="../notesSlides/notesSlide2.xml"/><Relationship Id="rId10" Type="http://schemas.openxmlformats.org/officeDocument/2006/relationships/slideLayout" Target="../slideLayouts/slideLayout5.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image" Target="../media/image17.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0" Type="http://schemas.openxmlformats.org/officeDocument/2006/relationships/notesSlide" Target="../notesSlides/notesSlide20.xml"/><Relationship Id="rId1" Type="http://schemas.openxmlformats.org/officeDocument/2006/relationships/tags" Target="../tags/tag6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4.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4.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3.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679" name="Shape 679"/>
        <p:cNvGrpSpPr/>
        <p:nvPr/>
      </p:nvGrpSpPr>
      <p:grpSpPr>
        <a:xfrm>
          <a:off x="0" y="0"/>
          <a:ext cx="0" cy="0"/>
          <a:chOff x="0" y="0"/>
          <a:chExt cx="0" cy="0"/>
        </a:xfrm>
      </p:grpSpPr>
      <p:sp>
        <p:nvSpPr>
          <p:cNvPr id="680" name="Google Shape;680;p37"/>
          <p:cNvSpPr txBox="1"/>
          <p:nvPr>
            <p:ph type="ctrTitle"/>
          </p:nvPr>
        </p:nvSpPr>
        <p:spPr>
          <a:xfrm>
            <a:off x="713105" y="756285"/>
            <a:ext cx="4777740" cy="1231265"/>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a:latin typeface="Arial" panose="020B0604020202020204" pitchFamily="34" charset="0"/>
                <a:ea typeface="汉仪旗黑-55简" charset="0"/>
              </a:rPr>
              <a:t>论文类大创</a:t>
            </a:r>
            <a:endParaRPr lang="zh-CN" altLang="en-GB">
              <a:latin typeface="Arial" panose="020B0604020202020204" pitchFamily="34" charset="0"/>
              <a:ea typeface="汉仪旗黑-55简" charset="0"/>
            </a:endParaRPr>
          </a:p>
        </p:txBody>
      </p:sp>
      <p:sp>
        <p:nvSpPr>
          <p:cNvPr id="681" name="Google Shape;681;p37"/>
          <p:cNvSpPr txBox="1"/>
          <p:nvPr>
            <p:ph type="subTitle" idx="1"/>
          </p:nvPr>
        </p:nvSpPr>
        <p:spPr>
          <a:xfrm>
            <a:off x="3817620" y="3693160"/>
            <a:ext cx="2930525" cy="44704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US">
                <a:latin typeface="Arial" panose="020B0604020202020204" pitchFamily="34" charset="0"/>
                <a:ea typeface="汉仪旗黑-55简" charset="0"/>
              </a:rPr>
              <a:t>通信工程</a:t>
            </a:r>
            <a:r>
              <a:rPr lang="en-US" altLang="zh-CN">
                <a:latin typeface="Arial" panose="020B0604020202020204" pitchFamily="34" charset="0"/>
                <a:ea typeface="汉仪旗黑-55简" charset="0"/>
              </a:rPr>
              <a:t>    </a:t>
            </a:r>
            <a:r>
              <a:rPr lang="zh-CN" altLang="en-US">
                <a:latin typeface="Arial" panose="020B0604020202020204" pitchFamily="34" charset="0"/>
                <a:ea typeface="汉仪旗黑-55简" charset="0"/>
              </a:rPr>
              <a:t>陈力扬</a:t>
            </a:r>
            <a:r>
              <a:rPr lang="en-US" altLang="zh-CN">
                <a:latin typeface="Arial" panose="020B0604020202020204" pitchFamily="34" charset="0"/>
                <a:ea typeface="汉仪旗黑-55简" charset="0"/>
              </a:rPr>
              <a:t>	</a:t>
            </a:r>
            <a:r>
              <a:rPr lang="en-US">
                <a:latin typeface="Arial" panose="020B0604020202020204" pitchFamily="34" charset="0"/>
                <a:ea typeface="汉仪旗黑-55简" charset="0"/>
                <a:sym typeface="+mn-ea"/>
              </a:rPr>
              <a:t>2024.4.10</a:t>
            </a:r>
            <a:endParaRPr lang="en-US" altLang="zh-CN">
              <a:latin typeface="Arial" panose="020B0604020202020204" pitchFamily="34" charset="0"/>
              <a:ea typeface="汉仪旗黑-55简" charset="0"/>
            </a:endParaRPr>
          </a:p>
        </p:txBody>
      </p:sp>
      <p:grpSp>
        <p:nvGrpSpPr>
          <p:cNvPr id="682" name="Google Shape;682;p37"/>
          <p:cNvGrpSpPr/>
          <p:nvPr/>
        </p:nvGrpSpPr>
        <p:grpSpPr>
          <a:xfrm>
            <a:off x="880228" y="837477"/>
            <a:ext cx="887795" cy="175887"/>
            <a:chOff x="2284850" y="131975"/>
            <a:chExt cx="1720200" cy="340800"/>
          </a:xfrm>
        </p:grpSpPr>
        <p:sp>
          <p:nvSpPr>
            <p:cNvPr id="683" name="Google Shape;683;p37"/>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4" name="Google Shape;684;p37"/>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5" name="Google Shape;685;p37"/>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686" name="Google Shape;686;p37"/>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cxnSp>
        <p:nvCxnSpPr>
          <p:cNvPr id="687" name="Google Shape;687;p37"/>
          <p:cNvCxnSpPr/>
          <p:nvPr/>
        </p:nvCxnSpPr>
        <p:spPr>
          <a:xfrm rot="10800000" flipH="1">
            <a:off x="-19200" y="3646672"/>
            <a:ext cx="7148400" cy="9300"/>
          </a:xfrm>
          <a:prstGeom prst="straightConnector1">
            <a:avLst/>
          </a:prstGeom>
          <a:noFill/>
          <a:ln w="9525" cap="flat" cmpd="sng">
            <a:solidFill>
              <a:schemeClr val="dk1"/>
            </a:solidFill>
            <a:prstDash val="solid"/>
            <a:round/>
            <a:headEnd type="none" w="med" len="med"/>
            <a:tailEnd type="none" w="med" len="med"/>
          </a:ln>
        </p:spPr>
      </p:cxnSp>
      <p:sp>
        <p:nvSpPr>
          <p:cNvPr id="2" name="Google Shape;680;p37"/>
          <p:cNvSpPr txBox="1"/>
          <p:nvPr/>
        </p:nvSpPr>
        <p:spPr>
          <a:xfrm>
            <a:off x="2640965" y="1987550"/>
            <a:ext cx="4777740" cy="883285"/>
          </a:xfrm>
          <a:prstGeom prst="rect">
            <a:avLst/>
          </a:prstGeom>
          <a:noFill/>
          <a:ln>
            <a:noFill/>
          </a:ln>
        </p:spPr>
        <p:txBody>
          <a:bodyPr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191919"/>
              </a:buClr>
              <a:buSzPts val="5200"/>
              <a:buFont typeface="Archivo Black"/>
              <a:buNone/>
              <a:defRPr sz="4900" b="0" i="0" u="none" strike="noStrike" cap="none">
                <a:solidFill>
                  <a:schemeClr val="dk1"/>
                </a:solidFill>
                <a:latin typeface="Archivo Black"/>
                <a:ea typeface="Archivo Black"/>
                <a:cs typeface="Archivo Black"/>
                <a:sym typeface="Archivo Black"/>
              </a:defRPr>
            </a:lvl1pPr>
            <a:lvl2pPr marR="0" lvl="1" algn="ctr" rtl="0">
              <a:lnSpc>
                <a:spcPct val="100000"/>
              </a:lnSpc>
              <a:spcBef>
                <a:spcPts val="0"/>
              </a:spcBef>
              <a:spcAft>
                <a:spcPts val="0"/>
              </a:spcAft>
              <a:buClr>
                <a:srgbClr val="191919"/>
              </a:buClr>
              <a:buSzPts val="5200"/>
              <a:buFont typeface="Raleway"/>
              <a:buNone/>
              <a:defRPr sz="5200" b="1" i="0" u="none" strike="noStrike" cap="none">
                <a:solidFill>
                  <a:srgbClr val="191919"/>
                </a:solidFill>
                <a:latin typeface="Raleway"/>
                <a:ea typeface="Raleway"/>
                <a:cs typeface="Raleway"/>
                <a:sym typeface="Raleway"/>
              </a:defRPr>
            </a:lvl2pPr>
            <a:lvl3pPr marR="0" lvl="2" algn="ctr" rtl="0">
              <a:lnSpc>
                <a:spcPct val="100000"/>
              </a:lnSpc>
              <a:spcBef>
                <a:spcPts val="0"/>
              </a:spcBef>
              <a:spcAft>
                <a:spcPts val="0"/>
              </a:spcAft>
              <a:buClr>
                <a:srgbClr val="191919"/>
              </a:buClr>
              <a:buSzPts val="5200"/>
              <a:buFont typeface="Raleway"/>
              <a:buNone/>
              <a:defRPr sz="5200" b="1" i="0" u="none" strike="noStrike" cap="none">
                <a:solidFill>
                  <a:srgbClr val="191919"/>
                </a:solidFill>
                <a:latin typeface="Raleway"/>
                <a:ea typeface="Raleway"/>
                <a:cs typeface="Raleway"/>
                <a:sym typeface="Raleway"/>
              </a:defRPr>
            </a:lvl3pPr>
            <a:lvl4pPr marR="0" lvl="3" algn="ctr" rtl="0">
              <a:lnSpc>
                <a:spcPct val="100000"/>
              </a:lnSpc>
              <a:spcBef>
                <a:spcPts val="0"/>
              </a:spcBef>
              <a:spcAft>
                <a:spcPts val="0"/>
              </a:spcAft>
              <a:buClr>
                <a:srgbClr val="191919"/>
              </a:buClr>
              <a:buSzPts val="5200"/>
              <a:buFont typeface="Raleway"/>
              <a:buNone/>
              <a:defRPr sz="5200" b="1" i="0" u="none" strike="noStrike" cap="none">
                <a:solidFill>
                  <a:srgbClr val="191919"/>
                </a:solidFill>
                <a:latin typeface="Raleway"/>
                <a:ea typeface="Raleway"/>
                <a:cs typeface="Raleway"/>
                <a:sym typeface="Raleway"/>
              </a:defRPr>
            </a:lvl4pPr>
            <a:lvl5pPr marR="0" lvl="4" algn="ctr" rtl="0">
              <a:lnSpc>
                <a:spcPct val="100000"/>
              </a:lnSpc>
              <a:spcBef>
                <a:spcPts val="0"/>
              </a:spcBef>
              <a:spcAft>
                <a:spcPts val="0"/>
              </a:spcAft>
              <a:buClr>
                <a:srgbClr val="191919"/>
              </a:buClr>
              <a:buSzPts val="5200"/>
              <a:buFont typeface="Raleway"/>
              <a:buNone/>
              <a:defRPr sz="5200" b="1" i="0" u="none" strike="noStrike" cap="none">
                <a:solidFill>
                  <a:srgbClr val="191919"/>
                </a:solidFill>
                <a:latin typeface="Raleway"/>
                <a:ea typeface="Raleway"/>
                <a:cs typeface="Raleway"/>
                <a:sym typeface="Raleway"/>
              </a:defRPr>
            </a:lvl5pPr>
            <a:lvl6pPr marR="0" lvl="5" algn="ctr" rtl="0">
              <a:lnSpc>
                <a:spcPct val="100000"/>
              </a:lnSpc>
              <a:spcBef>
                <a:spcPts val="0"/>
              </a:spcBef>
              <a:spcAft>
                <a:spcPts val="0"/>
              </a:spcAft>
              <a:buClr>
                <a:srgbClr val="191919"/>
              </a:buClr>
              <a:buSzPts val="5200"/>
              <a:buFont typeface="Raleway"/>
              <a:buNone/>
              <a:defRPr sz="5200" b="1" i="0" u="none" strike="noStrike" cap="none">
                <a:solidFill>
                  <a:srgbClr val="191919"/>
                </a:solidFill>
                <a:latin typeface="Raleway"/>
                <a:ea typeface="Raleway"/>
                <a:cs typeface="Raleway"/>
                <a:sym typeface="Raleway"/>
              </a:defRPr>
            </a:lvl6pPr>
            <a:lvl7pPr marR="0" lvl="6" algn="ctr" rtl="0">
              <a:lnSpc>
                <a:spcPct val="100000"/>
              </a:lnSpc>
              <a:spcBef>
                <a:spcPts val="0"/>
              </a:spcBef>
              <a:spcAft>
                <a:spcPts val="0"/>
              </a:spcAft>
              <a:buClr>
                <a:srgbClr val="191919"/>
              </a:buClr>
              <a:buSzPts val="5200"/>
              <a:buFont typeface="Raleway"/>
              <a:buNone/>
              <a:defRPr sz="5200" b="1" i="0" u="none" strike="noStrike" cap="none">
                <a:solidFill>
                  <a:srgbClr val="191919"/>
                </a:solidFill>
                <a:latin typeface="Raleway"/>
                <a:ea typeface="Raleway"/>
                <a:cs typeface="Raleway"/>
                <a:sym typeface="Raleway"/>
              </a:defRPr>
            </a:lvl7pPr>
            <a:lvl8pPr marR="0" lvl="7" algn="ctr" rtl="0">
              <a:lnSpc>
                <a:spcPct val="100000"/>
              </a:lnSpc>
              <a:spcBef>
                <a:spcPts val="0"/>
              </a:spcBef>
              <a:spcAft>
                <a:spcPts val="0"/>
              </a:spcAft>
              <a:buClr>
                <a:srgbClr val="191919"/>
              </a:buClr>
              <a:buSzPts val="5200"/>
              <a:buFont typeface="Raleway"/>
              <a:buNone/>
              <a:defRPr sz="5200" b="1" i="0" u="none" strike="noStrike" cap="none">
                <a:solidFill>
                  <a:srgbClr val="191919"/>
                </a:solidFill>
                <a:latin typeface="Raleway"/>
                <a:ea typeface="Raleway"/>
                <a:cs typeface="Raleway"/>
                <a:sym typeface="Raleway"/>
              </a:defRPr>
            </a:lvl8pPr>
            <a:lvl9pPr marR="0" lvl="8" algn="ctr" rtl="0">
              <a:lnSpc>
                <a:spcPct val="100000"/>
              </a:lnSpc>
              <a:spcBef>
                <a:spcPts val="0"/>
              </a:spcBef>
              <a:spcAft>
                <a:spcPts val="0"/>
              </a:spcAft>
              <a:buClr>
                <a:srgbClr val="191919"/>
              </a:buClr>
              <a:buSzPts val="5200"/>
              <a:buFont typeface="Raleway"/>
              <a:buNone/>
              <a:defRPr sz="5200" b="1" i="0" u="none" strike="noStrike" cap="none">
                <a:solidFill>
                  <a:srgbClr val="191919"/>
                </a:solidFill>
                <a:latin typeface="Raleway"/>
                <a:ea typeface="Raleway"/>
                <a:cs typeface="Raleway"/>
                <a:sym typeface="Raleway"/>
              </a:defRPr>
            </a:lvl9pPr>
          </a:lstStyle>
          <a:p>
            <a:pPr marL="0" lvl="0" indent="0" algn="l" rtl="0">
              <a:spcBef>
                <a:spcPts val="0"/>
              </a:spcBef>
              <a:spcAft>
                <a:spcPts val="0"/>
              </a:spcAft>
              <a:buNone/>
            </a:pPr>
            <a:r>
              <a:rPr lang="zh-CN" altLang="en-GB">
                <a:latin typeface="Arial" panose="020B0604020202020204" pitchFamily="34" charset="0"/>
                <a:sym typeface="+mn-ea"/>
              </a:rPr>
              <a:t>结题分享</a:t>
            </a:r>
            <a:endParaRPr lang="zh-CN" altLang="en-GB">
              <a:latin typeface="Arial" panose="020B0604020202020204" pitchFamily="34" charset="0"/>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211" name="Shape 1211"/>
        <p:cNvGrpSpPr/>
        <p:nvPr/>
      </p:nvGrpSpPr>
      <p:grpSpPr>
        <a:xfrm>
          <a:off x="0" y="0"/>
          <a:ext cx="0" cy="0"/>
          <a:chOff x="0" y="0"/>
          <a:chExt cx="0" cy="0"/>
        </a:xfrm>
      </p:grpSpPr>
      <p:sp>
        <p:nvSpPr>
          <p:cNvPr id="1213" name="Google Shape;1213;p65"/>
          <p:cNvSpPr txBox="1"/>
          <p:nvPr/>
        </p:nvSpPr>
        <p:spPr>
          <a:xfrm flipH="1">
            <a:off x="1435735" y="1777365"/>
            <a:ext cx="2268855" cy="46101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sz="1400">
                <a:solidFill>
                  <a:schemeClr val="dk1"/>
                </a:solidFill>
                <a:latin typeface="Arial" panose="020B0604020202020204" pitchFamily="34" charset="0"/>
                <a:ea typeface="汉仪旗黑-55简" charset="0"/>
                <a:cs typeface="Raleway"/>
                <a:sym typeface="Archivo Black"/>
              </a:rPr>
              <a:t>Embed</a:t>
            </a:r>
            <a:endParaRPr lang="en-US" altLang="en-GB" sz="1400">
              <a:solidFill>
                <a:schemeClr val="dk1"/>
              </a:solidFill>
              <a:latin typeface="Arial" panose="020B0604020202020204" pitchFamily="34" charset="0"/>
              <a:ea typeface="汉仪旗黑-55简" charset="0"/>
              <a:cs typeface="Raleway"/>
              <a:sym typeface="Archivo Black"/>
            </a:endParaRPr>
          </a:p>
          <a:p>
            <a:pPr marL="0" lvl="0" indent="0" algn="l" rtl="0">
              <a:lnSpc>
                <a:spcPct val="115000"/>
              </a:lnSpc>
              <a:spcBef>
                <a:spcPts val="0"/>
              </a:spcBef>
              <a:spcAft>
                <a:spcPts val="0"/>
              </a:spcAft>
              <a:buNone/>
            </a:pPr>
            <a:r>
              <a:rPr lang="en-US" altLang="en-GB" sz="1400">
                <a:solidFill>
                  <a:schemeClr val="dk1"/>
                </a:solidFill>
                <a:latin typeface="Arial" panose="020B0604020202020204" pitchFamily="34" charset="0"/>
                <a:ea typeface="汉仪旗黑-55简" charset="0"/>
                <a:cs typeface="Raleway"/>
                <a:sym typeface="Archivo Black"/>
              </a:rPr>
              <a:t>Backbone</a:t>
            </a:r>
            <a:endParaRPr lang="en-US" altLang="en-GB" sz="1400">
              <a:solidFill>
                <a:schemeClr val="dk1"/>
              </a:solidFill>
              <a:latin typeface="Arial" panose="020B0604020202020204" pitchFamily="34" charset="0"/>
              <a:ea typeface="汉仪旗黑-55简" charset="0"/>
              <a:cs typeface="Raleway"/>
              <a:sym typeface="Archivo Black"/>
            </a:endParaRPr>
          </a:p>
        </p:txBody>
      </p:sp>
      <p:sp>
        <p:nvSpPr>
          <p:cNvPr id="1214" name="Google Shape;1214;p65"/>
          <p:cNvSpPr txBox="1"/>
          <p:nvPr/>
        </p:nvSpPr>
        <p:spPr>
          <a:xfrm flipH="1">
            <a:off x="1435735" y="1202055"/>
            <a:ext cx="1334135" cy="5715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zh-CN" altLang="en-US" sz="1600">
                <a:solidFill>
                  <a:schemeClr val="dk1"/>
                </a:solidFill>
                <a:latin typeface="Arial" panose="020B0604020202020204" pitchFamily="34" charset="0"/>
                <a:ea typeface="汉仪旗黑-55简" charset="0"/>
                <a:cs typeface="Archivo Black"/>
                <a:sym typeface="Archivo Black"/>
              </a:rPr>
              <a:t>数据处理</a:t>
            </a:r>
            <a:endParaRPr lang="zh-CN" altLang="en-US" sz="1600">
              <a:solidFill>
                <a:schemeClr val="dk1"/>
              </a:solidFill>
              <a:latin typeface="Arial" panose="020B0604020202020204" pitchFamily="34" charset="0"/>
              <a:ea typeface="汉仪旗黑-55简" charset="0"/>
              <a:cs typeface="Archivo Black"/>
              <a:sym typeface="Archivo Black"/>
            </a:endParaRPr>
          </a:p>
          <a:p>
            <a:pPr marL="0" lvl="0" indent="0" algn="l" rtl="0">
              <a:lnSpc>
                <a:spcPct val="115000"/>
              </a:lnSpc>
              <a:spcBef>
                <a:spcPts val="0"/>
              </a:spcBef>
              <a:spcAft>
                <a:spcPts val="0"/>
              </a:spcAft>
              <a:buNone/>
            </a:pPr>
            <a:r>
              <a:rPr lang="zh-CN" altLang="en-US" sz="1600">
                <a:solidFill>
                  <a:schemeClr val="dk1"/>
                </a:solidFill>
                <a:latin typeface="Arial" panose="020B0604020202020204" pitchFamily="34" charset="0"/>
                <a:ea typeface="汉仪旗黑-55简" charset="0"/>
                <a:cs typeface="Archivo Black"/>
                <a:sym typeface="Archivo Black"/>
              </a:rPr>
              <a:t>特征提取</a:t>
            </a:r>
            <a:endParaRPr lang="zh-CN" altLang="en-US" sz="1600">
              <a:solidFill>
                <a:schemeClr val="dk1"/>
              </a:solidFill>
              <a:latin typeface="Arial" panose="020B0604020202020204" pitchFamily="34" charset="0"/>
              <a:ea typeface="汉仪旗黑-55简" charset="0"/>
              <a:cs typeface="Archivo Black"/>
              <a:sym typeface="Archivo Black"/>
            </a:endParaRPr>
          </a:p>
        </p:txBody>
      </p:sp>
      <p:sp>
        <p:nvSpPr>
          <p:cNvPr id="1215" name="Google Shape;1215;p65"/>
          <p:cNvSpPr txBox="1"/>
          <p:nvPr/>
        </p:nvSpPr>
        <p:spPr>
          <a:xfrm flipH="1">
            <a:off x="3002503" y="3375000"/>
            <a:ext cx="2143200" cy="4611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zh-CN" altLang="en-US" sz="1600">
                <a:solidFill>
                  <a:schemeClr val="dk1"/>
                </a:solidFill>
                <a:latin typeface="Arial" panose="020B0604020202020204" pitchFamily="34" charset="0"/>
                <a:ea typeface="汉仪旗黑-55简" charset="0"/>
                <a:cs typeface="Archivo Black"/>
                <a:sym typeface="Archivo Black"/>
              </a:rPr>
              <a:t>场景信息</a:t>
            </a:r>
            <a:r>
              <a:rPr lang="zh-CN" altLang="en-US" sz="1600">
                <a:solidFill>
                  <a:schemeClr val="dk1"/>
                </a:solidFill>
                <a:latin typeface="Arial" panose="020B0604020202020204" pitchFamily="34" charset="0"/>
                <a:ea typeface="汉仪旗黑-55简" charset="0"/>
                <a:cs typeface="Archivo Black"/>
                <a:sym typeface="Archivo Black"/>
              </a:rPr>
              <a:t>编码</a:t>
            </a:r>
            <a:endParaRPr lang="zh-CN" altLang="en-US" sz="1600">
              <a:solidFill>
                <a:schemeClr val="dk1"/>
              </a:solidFill>
              <a:latin typeface="Arial" panose="020B0604020202020204" pitchFamily="34" charset="0"/>
              <a:ea typeface="汉仪旗黑-55简" charset="0"/>
              <a:cs typeface="Archivo Black"/>
              <a:sym typeface="Archivo Black"/>
            </a:endParaRPr>
          </a:p>
        </p:txBody>
      </p:sp>
      <p:sp>
        <p:nvSpPr>
          <p:cNvPr id="1216" name="Google Shape;1216;p65"/>
          <p:cNvSpPr txBox="1"/>
          <p:nvPr/>
        </p:nvSpPr>
        <p:spPr>
          <a:xfrm flipH="1">
            <a:off x="3002504" y="3732289"/>
            <a:ext cx="2143200" cy="571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a:solidFill>
                  <a:schemeClr val="dk1"/>
                </a:solidFill>
                <a:latin typeface="Arial" panose="020B0604020202020204" pitchFamily="34" charset="0"/>
                <a:ea typeface="汉仪旗黑-55简" charset="0"/>
                <a:cs typeface="Raleway"/>
                <a:sym typeface="Raleway"/>
              </a:rPr>
              <a:t>Encoder</a:t>
            </a:r>
            <a:endParaRPr lang="en-US" altLang="en-GB">
              <a:solidFill>
                <a:schemeClr val="dk1"/>
              </a:solidFill>
              <a:latin typeface="Arial" panose="020B0604020202020204" pitchFamily="34" charset="0"/>
              <a:ea typeface="汉仪旗黑-55简" charset="0"/>
              <a:cs typeface="Raleway"/>
              <a:sym typeface="Raleway"/>
            </a:endParaRPr>
          </a:p>
        </p:txBody>
      </p:sp>
      <p:sp>
        <p:nvSpPr>
          <p:cNvPr id="1217" name="Google Shape;1217;p65"/>
          <p:cNvSpPr txBox="1"/>
          <p:nvPr/>
        </p:nvSpPr>
        <p:spPr>
          <a:xfrm flipH="1">
            <a:off x="4569108" y="1777400"/>
            <a:ext cx="2143200" cy="4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sz="1400">
                <a:solidFill>
                  <a:schemeClr val="dk1"/>
                </a:solidFill>
                <a:latin typeface="Arial" panose="020B0604020202020204" pitchFamily="34" charset="0"/>
                <a:ea typeface="汉仪旗黑-55简" charset="0"/>
                <a:cs typeface="Raleway"/>
                <a:sym typeface="Archivo Black"/>
              </a:rPr>
              <a:t>Neural Network</a:t>
            </a:r>
            <a:endParaRPr lang="en-US" altLang="en-GB" sz="1400">
              <a:solidFill>
                <a:schemeClr val="dk1"/>
              </a:solidFill>
              <a:latin typeface="Arial" panose="020B0604020202020204" pitchFamily="34" charset="0"/>
              <a:ea typeface="汉仪旗黑-55简" charset="0"/>
              <a:cs typeface="Raleway"/>
              <a:sym typeface="Archivo Black"/>
            </a:endParaRPr>
          </a:p>
        </p:txBody>
      </p:sp>
      <p:sp>
        <p:nvSpPr>
          <p:cNvPr id="1219" name="Google Shape;1219;p65"/>
          <p:cNvSpPr txBox="1"/>
          <p:nvPr/>
        </p:nvSpPr>
        <p:spPr>
          <a:xfrm flipH="1">
            <a:off x="6135713" y="3375000"/>
            <a:ext cx="2143200" cy="4611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zh-CN" altLang="en-GB" sz="1600">
                <a:solidFill>
                  <a:schemeClr val="dk1"/>
                </a:solidFill>
                <a:latin typeface="Arial" panose="020B0604020202020204" pitchFamily="34" charset="0"/>
                <a:ea typeface="汉仪旗黑-55简" charset="0"/>
                <a:cs typeface="Archivo Black"/>
                <a:sym typeface="Archivo Black"/>
              </a:rPr>
              <a:t>解码</a:t>
            </a:r>
            <a:r>
              <a:rPr lang="zh-CN" altLang="en-GB" sz="1600">
                <a:solidFill>
                  <a:schemeClr val="dk1"/>
                </a:solidFill>
                <a:latin typeface="Arial" panose="020B0604020202020204" pitchFamily="34" charset="0"/>
                <a:ea typeface="汉仪旗黑-55简" charset="0"/>
                <a:cs typeface="Archivo Black"/>
                <a:sym typeface="Archivo Black"/>
              </a:rPr>
              <a:t>模型</a:t>
            </a:r>
            <a:endParaRPr lang="zh-CN" altLang="en-GB" sz="1600">
              <a:solidFill>
                <a:schemeClr val="dk1"/>
              </a:solidFill>
              <a:latin typeface="Arial" panose="020B0604020202020204" pitchFamily="34" charset="0"/>
              <a:ea typeface="汉仪旗黑-55简" charset="0"/>
              <a:cs typeface="Archivo Black"/>
              <a:sym typeface="Archivo Black"/>
            </a:endParaRPr>
          </a:p>
        </p:txBody>
      </p:sp>
      <p:sp>
        <p:nvSpPr>
          <p:cNvPr id="1220" name="Google Shape;1220;p65"/>
          <p:cNvSpPr txBox="1"/>
          <p:nvPr/>
        </p:nvSpPr>
        <p:spPr>
          <a:xfrm flipH="1">
            <a:off x="6135715" y="3732289"/>
            <a:ext cx="2143200" cy="571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a:solidFill>
                  <a:schemeClr val="dk1"/>
                </a:solidFill>
                <a:latin typeface="Arial" panose="020B0604020202020204" pitchFamily="34" charset="0"/>
                <a:ea typeface="汉仪旗黑-55简" charset="0"/>
                <a:cs typeface="Raleway"/>
                <a:sym typeface="Raleway"/>
              </a:rPr>
              <a:t>Decoder</a:t>
            </a:r>
            <a:endParaRPr lang="en-US" altLang="en-GB">
              <a:solidFill>
                <a:schemeClr val="dk1"/>
              </a:solidFill>
              <a:latin typeface="Arial" panose="020B0604020202020204" pitchFamily="34" charset="0"/>
              <a:ea typeface="汉仪旗黑-55简" charset="0"/>
              <a:cs typeface="Raleway"/>
              <a:sym typeface="Raleway"/>
            </a:endParaRPr>
          </a:p>
        </p:txBody>
      </p:sp>
      <p:sp>
        <p:nvSpPr>
          <p:cNvPr id="1221" name="Google Shape;1221;p65"/>
          <p:cNvSpPr/>
          <p:nvPr/>
        </p:nvSpPr>
        <p:spPr>
          <a:xfrm>
            <a:off x="719113"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2" name="Google Shape;1222;p65"/>
          <p:cNvSpPr/>
          <p:nvPr/>
        </p:nvSpPr>
        <p:spPr>
          <a:xfrm>
            <a:off x="2277342"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3" name="Google Shape;1223;p65"/>
          <p:cNvSpPr/>
          <p:nvPr/>
        </p:nvSpPr>
        <p:spPr>
          <a:xfrm>
            <a:off x="3835572"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4" name="Google Shape;1224;p65"/>
          <p:cNvSpPr/>
          <p:nvPr/>
        </p:nvSpPr>
        <p:spPr>
          <a:xfrm>
            <a:off x="5393801"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225" name="Google Shape;1225;p65"/>
          <p:cNvCxnSpPr>
            <a:stCxn id="1214" idx="3"/>
            <a:endCxn id="1221" idx="0"/>
          </p:cNvCxnSpPr>
          <p:nvPr/>
        </p:nvCxnSpPr>
        <p:spPr>
          <a:xfrm rot="10800000" flipV="1">
            <a:off x="1084580" y="1487805"/>
            <a:ext cx="351155" cy="1094105"/>
          </a:xfrm>
          <a:prstGeom prst="bentConnector2">
            <a:avLst/>
          </a:prstGeom>
          <a:noFill/>
          <a:ln w="9525" cap="flat" cmpd="sng">
            <a:solidFill>
              <a:schemeClr val="dk1"/>
            </a:solidFill>
            <a:prstDash val="solid"/>
            <a:round/>
            <a:headEnd type="none" w="med" len="med"/>
            <a:tailEnd type="none" w="med" len="med"/>
          </a:ln>
        </p:spPr>
      </p:cxnSp>
      <p:cxnSp>
        <p:nvCxnSpPr>
          <p:cNvPr id="1226" name="Google Shape;1226;p65"/>
          <p:cNvCxnSpPr>
            <a:stCxn id="1221" idx="3"/>
            <a:endCxn id="1222" idx="1"/>
          </p:cNvCxnSpPr>
          <p:nvPr/>
        </p:nvCxnSpPr>
        <p:spPr>
          <a:xfrm>
            <a:off x="1450513" y="2806750"/>
            <a:ext cx="826800" cy="600"/>
          </a:xfrm>
          <a:prstGeom prst="bentConnector3">
            <a:avLst>
              <a:gd name="adj1" fmla="val 50002"/>
            </a:avLst>
          </a:prstGeom>
          <a:noFill/>
          <a:ln w="9525" cap="flat" cmpd="sng">
            <a:solidFill>
              <a:schemeClr val="dk1"/>
            </a:solidFill>
            <a:prstDash val="solid"/>
            <a:round/>
            <a:headEnd type="none" w="med" len="med"/>
            <a:tailEnd type="none" w="med" len="med"/>
          </a:ln>
        </p:spPr>
      </p:cxnSp>
      <p:cxnSp>
        <p:nvCxnSpPr>
          <p:cNvPr id="1227" name="Google Shape;1227;p65"/>
          <p:cNvCxnSpPr>
            <a:stCxn id="1222" idx="2"/>
            <a:endCxn id="1215" idx="3"/>
          </p:cNvCxnSpPr>
          <p:nvPr/>
        </p:nvCxnSpPr>
        <p:spPr>
          <a:xfrm rot="-5400000" flipH="1">
            <a:off x="2535642" y="3138850"/>
            <a:ext cx="574200" cy="359400"/>
          </a:xfrm>
          <a:prstGeom prst="bentConnector2">
            <a:avLst/>
          </a:prstGeom>
          <a:noFill/>
          <a:ln w="9525" cap="flat" cmpd="sng">
            <a:solidFill>
              <a:schemeClr val="dk1"/>
            </a:solidFill>
            <a:prstDash val="solid"/>
            <a:round/>
            <a:headEnd type="none" w="med" len="med"/>
            <a:tailEnd type="none" w="med" len="med"/>
          </a:ln>
        </p:spPr>
      </p:cxnSp>
      <p:cxnSp>
        <p:nvCxnSpPr>
          <p:cNvPr id="1228" name="Google Shape;1228;p65"/>
          <p:cNvCxnSpPr>
            <a:stCxn id="1222" idx="3"/>
            <a:endCxn id="1223" idx="1"/>
          </p:cNvCxnSpPr>
          <p:nvPr/>
        </p:nvCxnSpPr>
        <p:spPr>
          <a:xfrm>
            <a:off x="3008742" y="2806750"/>
            <a:ext cx="826800" cy="600"/>
          </a:xfrm>
          <a:prstGeom prst="bentConnector3">
            <a:avLst>
              <a:gd name="adj1" fmla="val 50002"/>
            </a:avLst>
          </a:prstGeom>
          <a:noFill/>
          <a:ln w="9525" cap="flat" cmpd="sng">
            <a:solidFill>
              <a:schemeClr val="dk1"/>
            </a:solidFill>
            <a:prstDash val="solid"/>
            <a:round/>
            <a:headEnd type="none" w="med" len="med"/>
            <a:tailEnd type="none" w="med" len="med"/>
          </a:ln>
        </p:spPr>
      </p:cxnSp>
      <p:cxnSp>
        <p:nvCxnSpPr>
          <p:cNvPr id="1229" name="Google Shape;1229;p65"/>
          <p:cNvCxnSpPr>
            <a:stCxn id="1218" idx="3"/>
            <a:endCxn id="1223" idx="0"/>
          </p:cNvCxnSpPr>
          <p:nvPr/>
        </p:nvCxnSpPr>
        <p:spPr>
          <a:xfrm flipH="1">
            <a:off x="4201310" y="1488096"/>
            <a:ext cx="367800" cy="1094100"/>
          </a:xfrm>
          <a:prstGeom prst="bentConnector2">
            <a:avLst/>
          </a:prstGeom>
          <a:noFill/>
          <a:ln w="9525" cap="flat" cmpd="sng">
            <a:solidFill>
              <a:schemeClr val="dk1"/>
            </a:solidFill>
            <a:prstDash val="solid"/>
            <a:round/>
            <a:headEnd type="none" w="med" len="med"/>
            <a:tailEnd type="none" w="med" len="med"/>
          </a:ln>
        </p:spPr>
      </p:cxnSp>
      <p:cxnSp>
        <p:nvCxnSpPr>
          <p:cNvPr id="1230" name="Google Shape;1230;p65"/>
          <p:cNvCxnSpPr>
            <a:stCxn id="1223" idx="3"/>
            <a:endCxn id="1224" idx="1"/>
          </p:cNvCxnSpPr>
          <p:nvPr/>
        </p:nvCxnSpPr>
        <p:spPr>
          <a:xfrm>
            <a:off x="4566972" y="2806750"/>
            <a:ext cx="826800" cy="600"/>
          </a:xfrm>
          <a:prstGeom prst="bentConnector3">
            <a:avLst>
              <a:gd name="adj1" fmla="val 50002"/>
            </a:avLst>
          </a:prstGeom>
          <a:noFill/>
          <a:ln w="9525" cap="flat" cmpd="sng">
            <a:solidFill>
              <a:schemeClr val="dk1"/>
            </a:solidFill>
            <a:prstDash val="solid"/>
            <a:round/>
            <a:headEnd type="none" w="med" len="med"/>
            <a:tailEnd type="none" w="med" len="med"/>
          </a:ln>
        </p:spPr>
      </p:cxnSp>
      <p:cxnSp>
        <p:nvCxnSpPr>
          <p:cNvPr id="1231" name="Google Shape;1231;p65"/>
          <p:cNvCxnSpPr>
            <a:stCxn id="1224" idx="2"/>
            <a:endCxn id="1219" idx="3"/>
          </p:cNvCxnSpPr>
          <p:nvPr/>
        </p:nvCxnSpPr>
        <p:spPr>
          <a:xfrm rot="-5400000" flipH="1">
            <a:off x="5660501" y="3130450"/>
            <a:ext cx="574200" cy="376200"/>
          </a:xfrm>
          <a:prstGeom prst="bentConnector2">
            <a:avLst/>
          </a:prstGeom>
          <a:noFill/>
          <a:ln w="9525" cap="flat" cmpd="sng">
            <a:solidFill>
              <a:schemeClr val="dk1"/>
            </a:solidFill>
            <a:prstDash val="solid"/>
            <a:round/>
            <a:headEnd type="none" w="med" len="med"/>
            <a:tailEnd type="none" w="med" len="med"/>
          </a:ln>
        </p:spPr>
      </p:cxnSp>
      <p:grpSp>
        <p:nvGrpSpPr>
          <p:cNvPr id="1232" name="Google Shape;1232;p65"/>
          <p:cNvGrpSpPr/>
          <p:nvPr/>
        </p:nvGrpSpPr>
        <p:grpSpPr>
          <a:xfrm>
            <a:off x="953123" y="2637886"/>
            <a:ext cx="263407" cy="338327"/>
            <a:chOff x="4577100" y="3560450"/>
            <a:chExt cx="334400" cy="427775"/>
          </a:xfrm>
        </p:grpSpPr>
        <p:sp>
          <p:nvSpPr>
            <p:cNvPr id="1233" name="Google Shape;1233;p65"/>
            <p:cNvSpPr/>
            <p:nvPr/>
          </p:nvSpPr>
          <p:spPr>
            <a:xfrm>
              <a:off x="4577100" y="3560450"/>
              <a:ext cx="334400" cy="427775"/>
            </a:xfrm>
            <a:custGeom>
              <a:avLst/>
              <a:gdLst/>
              <a:ahLst/>
              <a:cxnLst/>
              <a:rect l="l" t="t" r="r" b="b"/>
              <a:pathLst>
                <a:path w="13376" h="17111" extrusionOk="0">
                  <a:moveTo>
                    <a:pt x="6682" y="665"/>
                  </a:moveTo>
                  <a:cubicBezTo>
                    <a:pt x="7171" y="665"/>
                    <a:pt x="7660" y="998"/>
                    <a:pt x="7685" y="1664"/>
                  </a:cubicBezTo>
                  <a:cubicBezTo>
                    <a:pt x="7685" y="1848"/>
                    <a:pt x="7835" y="1998"/>
                    <a:pt x="8020" y="1998"/>
                  </a:cubicBezTo>
                  <a:lnTo>
                    <a:pt x="10359" y="1998"/>
                  </a:lnTo>
                  <a:lnTo>
                    <a:pt x="10359" y="3335"/>
                  </a:lnTo>
                  <a:lnTo>
                    <a:pt x="3001" y="3335"/>
                  </a:lnTo>
                  <a:lnTo>
                    <a:pt x="3001" y="1998"/>
                  </a:lnTo>
                  <a:lnTo>
                    <a:pt x="5346" y="1998"/>
                  </a:lnTo>
                  <a:cubicBezTo>
                    <a:pt x="5527" y="1998"/>
                    <a:pt x="5680" y="1848"/>
                    <a:pt x="5680" y="1664"/>
                  </a:cubicBezTo>
                  <a:cubicBezTo>
                    <a:pt x="5704" y="998"/>
                    <a:pt x="6193" y="665"/>
                    <a:pt x="6682" y="665"/>
                  </a:cubicBezTo>
                  <a:close/>
                  <a:moveTo>
                    <a:pt x="11365" y="3672"/>
                  </a:moveTo>
                  <a:lnTo>
                    <a:pt x="11365" y="15111"/>
                  </a:lnTo>
                  <a:lnTo>
                    <a:pt x="2001" y="15111"/>
                  </a:lnTo>
                  <a:lnTo>
                    <a:pt x="2001" y="3672"/>
                  </a:lnTo>
                  <a:lnTo>
                    <a:pt x="2426" y="3672"/>
                  </a:lnTo>
                  <a:cubicBezTo>
                    <a:pt x="2543" y="3873"/>
                    <a:pt x="2757" y="4006"/>
                    <a:pt x="3003" y="4006"/>
                  </a:cubicBezTo>
                  <a:lnTo>
                    <a:pt x="10362" y="4006"/>
                  </a:lnTo>
                  <a:cubicBezTo>
                    <a:pt x="10605" y="4006"/>
                    <a:pt x="10822" y="3870"/>
                    <a:pt x="10939" y="3672"/>
                  </a:cubicBezTo>
                  <a:close/>
                  <a:moveTo>
                    <a:pt x="12367" y="2332"/>
                  </a:moveTo>
                  <a:cubicBezTo>
                    <a:pt x="12552" y="2332"/>
                    <a:pt x="12701" y="2482"/>
                    <a:pt x="12701" y="2667"/>
                  </a:cubicBezTo>
                  <a:lnTo>
                    <a:pt x="12701" y="16108"/>
                  </a:lnTo>
                  <a:cubicBezTo>
                    <a:pt x="12701" y="16293"/>
                    <a:pt x="12552" y="16442"/>
                    <a:pt x="12367" y="16442"/>
                  </a:cubicBezTo>
                  <a:lnTo>
                    <a:pt x="995" y="16442"/>
                  </a:lnTo>
                  <a:cubicBezTo>
                    <a:pt x="813" y="16442"/>
                    <a:pt x="661" y="16293"/>
                    <a:pt x="661" y="16108"/>
                  </a:cubicBezTo>
                  <a:lnTo>
                    <a:pt x="661" y="2667"/>
                  </a:lnTo>
                  <a:cubicBezTo>
                    <a:pt x="661" y="2482"/>
                    <a:pt x="813" y="2332"/>
                    <a:pt x="995" y="2332"/>
                  </a:cubicBezTo>
                  <a:lnTo>
                    <a:pt x="2332" y="2332"/>
                  </a:lnTo>
                  <a:lnTo>
                    <a:pt x="2332" y="3001"/>
                  </a:lnTo>
                  <a:lnTo>
                    <a:pt x="1664" y="3001"/>
                  </a:lnTo>
                  <a:cubicBezTo>
                    <a:pt x="1482" y="3001"/>
                    <a:pt x="1330" y="3151"/>
                    <a:pt x="1330" y="3335"/>
                  </a:cubicBezTo>
                  <a:lnTo>
                    <a:pt x="1330" y="15440"/>
                  </a:lnTo>
                  <a:cubicBezTo>
                    <a:pt x="1330" y="15624"/>
                    <a:pt x="1482" y="15774"/>
                    <a:pt x="1664" y="15774"/>
                  </a:cubicBezTo>
                  <a:lnTo>
                    <a:pt x="11699" y="15774"/>
                  </a:lnTo>
                  <a:cubicBezTo>
                    <a:pt x="11883" y="15774"/>
                    <a:pt x="12033" y="15624"/>
                    <a:pt x="12033" y="15440"/>
                  </a:cubicBezTo>
                  <a:lnTo>
                    <a:pt x="12033" y="3335"/>
                  </a:lnTo>
                  <a:cubicBezTo>
                    <a:pt x="12033" y="3151"/>
                    <a:pt x="11883" y="3001"/>
                    <a:pt x="11699" y="3001"/>
                  </a:cubicBezTo>
                  <a:lnTo>
                    <a:pt x="11030" y="3001"/>
                  </a:lnTo>
                  <a:lnTo>
                    <a:pt x="11030" y="2332"/>
                  </a:lnTo>
                  <a:close/>
                  <a:moveTo>
                    <a:pt x="6683" y="0"/>
                  </a:moveTo>
                  <a:cubicBezTo>
                    <a:pt x="5961" y="0"/>
                    <a:pt x="5239" y="443"/>
                    <a:pt x="5046" y="1330"/>
                  </a:cubicBezTo>
                  <a:lnTo>
                    <a:pt x="3009" y="1330"/>
                  </a:lnTo>
                  <a:cubicBezTo>
                    <a:pt x="2760" y="1330"/>
                    <a:pt x="2543" y="1463"/>
                    <a:pt x="2431" y="1664"/>
                  </a:cubicBezTo>
                  <a:lnTo>
                    <a:pt x="1003" y="1664"/>
                  </a:lnTo>
                  <a:cubicBezTo>
                    <a:pt x="447" y="1664"/>
                    <a:pt x="1" y="2116"/>
                    <a:pt x="1" y="2667"/>
                  </a:cubicBezTo>
                  <a:lnTo>
                    <a:pt x="1" y="16108"/>
                  </a:lnTo>
                  <a:cubicBezTo>
                    <a:pt x="1" y="16664"/>
                    <a:pt x="453" y="17111"/>
                    <a:pt x="1003" y="17111"/>
                  </a:cubicBezTo>
                  <a:lnTo>
                    <a:pt x="12373" y="17111"/>
                  </a:lnTo>
                  <a:cubicBezTo>
                    <a:pt x="12929" y="17111"/>
                    <a:pt x="13375" y="16659"/>
                    <a:pt x="13375" y="16108"/>
                  </a:cubicBezTo>
                  <a:lnTo>
                    <a:pt x="13375" y="2667"/>
                  </a:lnTo>
                  <a:cubicBezTo>
                    <a:pt x="13370" y="2116"/>
                    <a:pt x="12918" y="1664"/>
                    <a:pt x="12367" y="1664"/>
                  </a:cubicBezTo>
                  <a:lnTo>
                    <a:pt x="10939" y="1664"/>
                  </a:lnTo>
                  <a:cubicBezTo>
                    <a:pt x="10822" y="1463"/>
                    <a:pt x="10608" y="1330"/>
                    <a:pt x="10362" y="1330"/>
                  </a:cubicBezTo>
                  <a:lnTo>
                    <a:pt x="8322" y="1330"/>
                  </a:lnTo>
                  <a:cubicBezTo>
                    <a:pt x="8128" y="443"/>
                    <a:pt x="7405" y="0"/>
                    <a:pt x="66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4" name="Google Shape;1234;p65"/>
            <p:cNvSpPr/>
            <p:nvPr/>
          </p:nvSpPr>
          <p:spPr>
            <a:xfrm>
              <a:off x="4733000" y="3593675"/>
              <a:ext cx="22275" cy="16750"/>
            </a:xfrm>
            <a:custGeom>
              <a:avLst/>
              <a:gdLst/>
              <a:ahLst/>
              <a:cxnLst/>
              <a:rect l="l" t="t" r="r" b="b"/>
              <a:pathLst>
                <a:path w="891" h="670" extrusionOk="0">
                  <a:moveTo>
                    <a:pt x="447" y="1"/>
                  </a:moveTo>
                  <a:cubicBezTo>
                    <a:pt x="0" y="17"/>
                    <a:pt x="5" y="656"/>
                    <a:pt x="447" y="669"/>
                  </a:cubicBezTo>
                  <a:cubicBezTo>
                    <a:pt x="890" y="653"/>
                    <a:pt x="890" y="17"/>
                    <a:pt x="4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5" name="Google Shape;1235;p65"/>
            <p:cNvSpPr/>
            <p:nvPr/>
          </p:nvSpPr>
          <p:spPr>
            <a:xfrm>
              <a:off x="4643750" y="3677300"/>
              <a:ext cx="200700" cy="177250"/>
            </a:xfrm>
            <a:custGeom>
              <a:avLst/>
              <a:gdLst/>
              <a:ahLst/>
              <a:cxnLst/>
              <a:rect l="l" t="t" r="r" b="b"/>
              <a:pathLst>
                <a:path w="8028" h="7090" extrusionOk="0">
                  <a:moveTo>
                    <a:pt x="2947" y="5143"/>
                  </a:moveTo>
                  <a:lnTo>
                    <a:pt x="2947" y="6421"/>
                  </a:lnTo>
                  <a:lnTo>
                    <a:pt x="2145" y="6421"/>
                  </a:lnTo>
                  <a:lnTo>
                    <a:pt x="2145" y="5143"/>
                  </a:lnTo>
                  <a:close/>
                  <a:moveTo>
                    <a:pt x="5888" y="4100"/>
                  </a:moveTo>
                  <a:lnTo>
                    <a:pt x="5888" y="6421"/>
                  </a:lnTo>
                  <a:lnTo>
                    <a:pt x="5086" y="6421"/>
                  </a:lnTo>
                  <a:lnTo>
                    <a:pt x="5086" y="4100"/>
                  </a:lnTo>
                  <a:close/>
                  <a:moveTo>
                    <a:pt x="7359" y="669"/>
                  </a:moveTo>
                  <a:lnTo>
                    <a:pt x="7359" y="6421"/>
                  </a:lnTo>
                  <a:lnTo>
                    <a:pt x="6557" y="6421"/>
                  </a:lnTo>
                  <a:lnTo>
                    <a:pt x="6557" y="3765"/>
                  </a:lnTo>
                  <a:cubicBezTo>
                    <a:pt x="6557" y="3581"/>
                    <a:pt x="6404" y="3431"/>
                    <a:pt x="6223" y="3431"/>
                  </a:cubicBezTo>
                  <a:lnTo>
                    <a:pt x="4752" y="3431"/>
                  </a:lnTo>
                  <a:cubicBezTo>
                    <a:pt x="4567" y="3431"/>
                    <a:pt x="4418" y="3581"/>
                    <a:pt x="4418" y="3765"/>
                  </a:cubicBezTo>
                  <a:lnTo>
                    <a:pt x="4418" y="6421"/>
                  </a:lnTo>
                  <a:lnTo>
                    <a:pt x="3616" y="6421"/>
                  </a:lnTo>
                  <a:lnTo>
                    <a:pt x="3616" y="4808"/>
                  </a:lnTo>
                  <a:cubicBezTo>
                    <a:pt x="3616" y="4624"/>
                    <a:pt x="3463" y="4474"/>
                    <a:pt x="3281" y="4474"/>
                  </a:cubicBezTo>
                  <a:lnTo>
                    <a:pt x="1811" y="4474"/>
                  </a:lnTo>
                  <a:cubicBezTo>
                    <a:pt x="1626" y="4474"/>
                    <a:pt x="1476" y="4624"/>
                    <a:pt x="1476" y="4808"/>
                  </a:cubicBezTo>
                  <a:lnTo>
                    <a:pt x="1476" y="6421"/>
                  </a:lnTo>
                  <a:lnTo>
                    <a:pt x="674" y="6421"/>
                  </a:lnTo>
                  <a:lnTo>
                    <a:pt x="674" y="669"/>
                  </a:lnTo>
                  <a:close/>
                  <a:moveTo>
                    <a:pt x="335" y="1"/>
                  </a:moveTo>
                  <a:cubicBezTo>
                    <a:pt x="150" y="1"/>
                    <a:pt x="0" y="150"/>
                    <a:pt x="0" y="335"/>
                  </a:cubicBezTo>
                  <a:lnTo>
                    <a:pt x="0" y="6755"/>
                  </a:lnTo>
                  <a:cubicBezTo>
                    <a:pt x="0" y="6939"/>
                    <a:pt x="150" y="7089"/>
                    <a:pt x="335" y="7089"/>
                  </a:cubicBezTo>
                  <a:lnTo>
                    <a:pt x="7693" y="7089"/>
                  </a:lnTo>
                  <a:cubicBezTo>
                    <a:pt x="7875" y="7089"/>
                    <a:pt x="8027" y="6939"/>
                    <a:pt x="8027" y="6755"/>
                  </a:cubicBezTo>
                  <a:lnTo>
                    <a:pt x="8027" y="335"/>
                  </a:lnTo>
                  <a:cubicBezTo>
                    <a:pt x="8027" y="150"/>
                    <a:pt x="7875" y="1"/>
                    <a:pt x="76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6" name="Google Shape;1236;p65"/>
            <p:cNvSpPr/>
            <p:nvPr/>
          </p:nvSpPr>
          <p:spPr>
            <a:xfrm>
              <a:off x="4641075" y="3871225"/>
              <a:ext cx="97425" cy="16725"/>
            </a:xfrm>
            <a:custGeom>
              <a:avLst/>
              <a:gdLst/>
              <a:ahLst/>
              <a:cxnLst/>
              <a:rect l="l" t="t" r="r" b="b"/>
              <a:pathLst>
                <a:path w="3897" h="669" extrusionOk="0">
                  <a:moveTo>
                    <a:pt x="447" y="1"/>
                  </a:moveTo>
                  <a:cubicBezTo>
                    <a:pt x="1" y="19"/>
                    <a:pt x="1" y="653"/>
                    <a:pt x="447" y="669"/>
                  </a:cubicBezTo>
                  <a:lnTo>
                    <a:pt x="3455" y="669"/>
                  </a:lnTo>
                  <a:cubicBezTo>
                    <a:pt x="3896" y="653"/>
                    <a:pt x="3896" y="19"/>
                    <a:pt x="34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7" name="Google Shape;1237;p65"/>
            <p:cNvSpPr/>
            <p:nvPr/>
          </p:nvSpPr>
          <p:spPr>
            <a:xfrm>
              <a:off x="4641075" y="3904650"/>
              <a:ext cx="97425" cy="16725"/>
            </a:xfrm>
            <a:custGeom>
              <a:avLst/>
              <a:gdLst/>
              <a:ahLst/>
              <a:cxnLst/>
              <a:rect l="l" t="t" r="r" b="b"/>
              <a:pathLst>
                <a:path w="3897" h="669" extrusionOk="0">
                  <a:moveTo>
                    <a:pt x="447" y="0"/>
                  </a:moveTo>
                  <a:cubicBezTo>
                    <a:pt x="1" y="19"/>
                    <a:pt x="1" y="653"/>
                    <a:pt x="447" y="669"/>
                  </a:cubicBezTo>
                  <a:lnTo>
                    <a:pt x="3455" y="669"/>
                  </a:lnTo>
                  <a:cubicBezTo>
                    <a:pt x="3896" y="653"/>
                    <a:pt x="3896" y="19"/>
                    <a:pt x="34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8" name="Google Shape;1238;p65"/>
            <p:cNvSpPr/>
            <p:nvPr/>
          </p:nvSpPr>
          <p:spPr>
            <a:xfrm>
              <a:off x="4749825" y="3871225"/>
              <a:ext cx="97375" cy="16725"/>
            </a:xfrm>
            <a:custGeom>
              <a:avLst/>
              <a:gdLst/>
              <a:ahLst/>
              <a:cxnLst/>
              <a:rect l="l" t="t" r="r" b="b"/>
              <a:pathLst>
                <a:path w="3895" h="669" extrusionOk="0">
                  <a:moveTo>
                    <a:pt x="445" y="1"/>
                  </a:moveTo>
                  <a:cubicBezTo>
                    <a:pt x="1" y="19"/>
                    <a:pt x="1" y="653"/>
                    <a:pt x="445" y="669"/>
                  </a:cubicBezTo>
                  <a:lnTo>
                    <a:pt x="3453" y="669"/>
                  </a:lnTo>
                  <a:cubicBezTo>
                    <a:pt x="3894" y="653"/>
                    <a:pt x="3894" y="19"/>
                    <a:pt x="34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9" name="Google Shape;1239;p65"/>
            <p:cNvSpPr/>
            <p:nvPr/>
          </p:nvSpPr>
          <p:spPr>
            <a:xfrm>
              <a:off x="4749825" y="3904650"/>
              <a:ext cx="97375" cy="16725"/>
            </a:xfrm>
            <a:custGeom>
              <a:avLst/>
              <a:gdLst/>
              <a:ahLst/>
              <a:cxnLst/>
              <a:rect l="l" t="t" r="r" b="b"/>
              <a:pathLst>
                <a:path w="3895" h="669" extrusionOk="0">
                  <a:moveTo>
                    <a:pt x="445" y="0"/>
                  </a:moveTo>
                  <a:cubicBezTo>
                    <a:pt x="1" y="19"/>
                    <a:pt x="1" y="653"/>
                    <a:pt x="445" y="669"/>
                  </a:cubicBezTo>
                  <a:lnTo>
                    <a:pt x="3453" y="669"/>
                  </a:lnTo>
                  <a:cubicBezTo>
                    <a:pt x="3894" y="653"/>
                    <a:pt x="3894" y="19"/>
                    <a:pt x="34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0" name="Google Shape;1240;p65"/>
            <p:cNvSpPr/>
            <p:nvPr/>
          </p:nvSpPr>
          <p:spPr>
            <a:xfrm>
              <a:off x="4667000" y="3703225"/>
              <a:ext cx="80850" cy="75200"/>
            </a:xfrm>
            <a:custGeom>
              <a:avLst/>
              <a:gdLst/>
              <a:ahLst/>
              <a:cxnLst/>
              <a:rect l="l" t="t" r="r" b="b"/>
              <a:pathLst>
                <a:path w="3234" h="3008" extrusionOk="0">
                  <a:moveTo>
                    <a:pt x="1616" y="1004"/>
                  </a:moveTo>
                  <a:cubicBezTo>
                    <a:pt x="1891" y="1004"/>
                    <a:pt x="2116" y="1226"/>
                    <a:pt x="2116" y="1504"/>
                  </a:cubicBezTo>
                  <a:cubicBezTo>
                    <a:pt x="2103" y="1837"/>
                    <a:pt x="1858" y="2003"/>
                    <a:pt x="1614" y="2003"/>
                  </a:cubicBezTo>
                  <a:cubicBezTo>
                    <a:pt x="1369" y="2003"/>
                    <a:pt x="1125" y="1837"/>
                    <a:pt x="1113" y="1504"/>
                  </a:cubicBezTo>
                  <a:cubicBezTo>
                    <a:pt x="1113" y="1226"/>
                    <a:pt x="1338" y="1004"/>
                    <a:pt x="1616" y="1004"/>
                  </a:cubicBezTo>
                  <a:close/>
                  <a:moveTo>
                    <a:pt x="1615" y="0"/>
                  </a:moveTo>
                  <a:cubicBezTo>
                    <a:pt x="1452" y="0"/>
                    <a:pt x="1290" y="112"/>
                    <a:pt x="1282" y="335"/>
                  </a:cubicBezTo>
                  <a:lnTo>
                    <a:pt x="1282" y="384"/>
                  </a:lnTo>
                  <a:cubicBezTo>
                    <a:pt x="1204" y="408"/>
                    <a:pt x="1129" y="437"/>
                    <a:pt x="1060" y="477"/>
                  </a:cubicBezTo>
                  <a:lnTo>
                    <a:pt x="1028" y="445"/>
                  </a:lnTo>
                  <a:cubicBezTo>
                    <a:pt x="962" y="380"/>
                    <a:pt x="877" y="347"/>
                    <a:pt x="791" y="347"/>
                  </a:cubicBezTo>
                  <a:cubicBezTo>
                    <a:pt x="706" y="347"/>
                    <a:pt x="620" y="380"/>
                    <a:pt x="554" y="445"/>
                  </a:cubicBezTo>
                  <a:cubicBezTo>
                    <a:pt x="426" y="576"/>
                    <a:pt x="426" y="785"/>
                    <a:pt x="554" y="916"/>
                  </a:cubicBezTo>
                  <a:lnTo>
                    <a:pt x="589" y="950"/>
                  </a:lnTo>
                  <a:cubicBezTo>
                    <a:pt x="552" y="1020"/>
                    <a:pt x="520" y="1092"/>
                    <a:pt x="496" y="1170"/>
                  </a:cubicBezTo>
                  <a:lnTo>
                    <a:pt x="445" y="1170"/>
                  </a:lnTo>
                  <a:cubicBezTo>
                    <a:pt x="1" y="1186"/>
                    <a:pt x="1" y="1822"/>
                    <a:pt x="445" y="1838"/>
                  </a:cubicBezTo>
                  <a:lnTo>
                    <a:pt x="496" y="1838"/>
                  </a:lnTo>
                  <a:cubicBezTo>
                    <a:pt x="520" y="1916"/>
                    <a:pt x="549" y="1988"/>
                    <a:pt x="589" y="2060"/>
                  </a:cubicBezTo>
                  <a:lnTo>
                    <a:pt x="554" y="2092"/>
                  </a:lnTo>
                  <a:cubicBezTo>
                    <a:pt x="426" y="2223"/>
                    <a:pt x="426" y="2434"/>
                    <a:pt x="554" y="2563"/>
                  </a:cubicBezTo>
                  <a:cubicBezTo>
                    <a:pt x="620" y="2628"/>
                    <a:pt x="706" y="2661"/>
                    <a:pt x="791" y="2661"/>
                  </a:cubicBezTo>
                  <a:cubicBezTo>
                    <a:pt x="877" y="2661"/>
                    <a:pt x="962" y="2628"/>
                    <a:pt x="1028" y="2563"/>
                  </a:cubicBezTo>
                  <a:lnTo>
                    <a:pt x="1060" y="2531"/>
                  </a:lnTo>
                  <a:cubicBezTo>
                    <a:pt x="1129" y="2568"/>
                    <a:pt x="1204" y="2600"/>
                    <a:pt x="1282" y="2624"/>
                  </a:cubicBezTo>
                  <a:lnTo>
                    <a:pt x="1282" y="2675"/>
                  </a:lnTo>
                  <a:cubicBezTo>
                    <a:pt x="1290" y="2897"/>
                    <a:pt x="1452" y="3008"/>
                    <a:pt x="1615" y="3008"/>
                  </a:cubicBezTo>
                  <a:cubicBezTo>
                    <a:pt x="1778" y="3008"/>
                    <a:pt x="1941" y="2897"/>
                    <a:pt x="1950" y="2675"/>
                  </a:cubicBezTo>
                  <a:lnTo>
                    <a:pt x="1950" y="2624"/>
                  </a:lnTo>
                  <a:cubicBezTo>
                    <a:pt x="2025" y="2600"/>
                    <a:pt x="2100" y="2571"/>
                    <a:pt x="2169" y="2531"/>
                  </a:cubicBezTo>
                  <a:lnTo>
                    <a:pt x="2204" y="2563"/>
                  </a:lnTo>
                  <a:cubicBezTo>
                    <a:pt x="2268" y="2628"/>
                    <a:pt x="2353" y="2661"/>
                    <a:pt x="2439" y="2661"/>
                  </a:cubicBezTo>
                  <a:cubicBezTo>
                    <a:pt x="2524" y="2661"/>
                    <a:pt x="2611" y="2628"/>
                    <a:pt x="2678" y="2563"/>
                  </a:cubicBezTo>
                  <a:cubicBezTo>
                    <a:pt x="2809" y="2434"/>
                    <a:pt x="2809" y="2223"/>
                    <a:pt x="2678" y="2092"/>
                  </a:cubicBezTo>
                  <a:lnTo>
                    <a:pt x="2645" y="2060"/>
                  </a:lnTo>
                  <a:cubicBezTo>
                    <a:pt x="2680" y="1988"/>
                    <a:pt x="2715" y="1916"/>
                    <a:pt x="2739" y="1838"/>
                  </a:cubicBezTo>
                  <a:lnTo>
                    <a:pt x="2787" y="1838"/>
                  </a:lnTo>
                  <a:cubicBezTo>
                    <a:pt x="3234" y="1822"/>
                    <a:pt x="3234" y="1186"/>
                    <a:pt x="2787" y="1170"/>
                  </a:cubicBezTo>
                  <a:lnTo>
                    <a:pt x="2739" y="1170"/>
                  </a:lnTo>
                  <a:cubicBezTo>
                    <a:pt x="2715" y="1092"/>
                    <a:pt x="2686" y="1020"/>
                    <a:pt x="2645" y="950"/>
                  </a:cubicBezTo>
                  <a:lnTo>
                    <a:pt x="2678" y="916"/>
                  </a:lnTo>
                  <a:cubicBezTo>
                    <a:pt x="2809" y="785"/>
                    <a:pt x="2809" y="576"/>
                    <a:pt x="2678" y="445"/>
                  </a:cubicBezTo>
                  <a:cubicBezTo>
                    <a:pt x="2612" y="380"/>
                    <a:pt x="2527" y="347"/>
                    <a:pt x="2442" y="347"/>
                  </a:cubicBezTo>
                  <a:cubicBezTo>
                    <a:pt x="2357" y="347"/>
                    <a:pt x="2271" y="380"/>
                    <a:pt x="2204" y="445"/>
                  </a:cubicBezTo>
                  <a:lnTo>
                    <a:pt x="2169" y="477"/>
                  </a:lnTo>
                  <a:cubicBezTo>
                    <a:pt x="2100" y="442"/>
                    <a:pt x="2025" y="408"/>
                    <a:pt x="1950" y="384"/>
                  </a:cubicBezTo>
                  <a:lnTo>
                    <a:pt x="1950" y="335"/>
                  </a:lnTo>
                  <a:cubicBezTo>
                    <a:pt x="1941" y="112"/>
                    <a:pt x="1778" y="0"/>
                    <a:pt x="16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41" name="Google Shape;1241;p65"/>
          <p:cNvGrpSpPr/>
          <p:nvPr/>
        </p:nvGrpSpPr>
        <p:grpSpPr>
          <a:xfrm>
            <a:off x="2474087" y="2665083"/>
            <a:ext cx="337904" cy="283933"/>
            <a:chOff x="5117350" y="3609700"/>
            <a:chExt cx="428975" cy="359000"/>
          </a:xfrm>
        </p:grpSpPr>
        <p:sp>
          <p:nvSpPr>
            <p:cNvPr id="1242" name="Google Shape;1242;p65"/>
            <p:cNvSpPr/>
            <p:nvPr/>
          </p:nvSpPr>
          <p:spPr>
            <a:xfrm>
              <a:off x="5146375" y="3609700"/>
              <a:ext cx="312725" cy="88575"/>
            </a:xfrm>
            <a:custGeom>
              <a:avLst/>
              <a:gdLst/>
              <a:ahLst/>
              <a:cxnLst/>
              <a:rect l="l" t="t" r="r" b="b"/>
              <a:pathLst>
                <a:path w="12509" h="3543" extrusionOk="0">
                  <a:moveTo>
                    <a:pt x="10725" y="1"/>
                  </a:moveTo>
                  <a:cubicBezTo>
                    <a:pt x="10569" y="1"/>
                    <a:pt x="10427" y="109"/>
                    <a:pt x="10396" y="269"/>
                  </a:cubicBezTo>
                  <a:cubicBezTo>
                    <a:pt x="10359" y="448"/>
                    <a:pt x="10476" y="627"/>
                    <a:pt x="10656" y="662"/>
                  </a:cubicBezTo>
                  <a:lnTo>
                    <a:pt x="11284" y="793"/>
                  </a:lnTo>
                  <a:lnTo>
                    <a:pt x="8222" y="2806"/>
                  </a:lnTo>
                  <a:lnTo>
                    <a:pt x="4487" y="349"/>
                  </a:lnTo>
                  <a:cubicBezTo>
                    <a:pt x="4431" y="312"/>
                    <a:pt x="4366" y="293"/>
                    <a:pt x="4301" y="293"/>
                  </a:cubicBezTo>
                  <a:cubicBezTo>
                    <a:pt x="4237" y="293"/>
                    <a:pt x="4173" y="312"/>
                    <a:pt x="4118" y="349"/>
                  </a:cubicBezTo>
                  <a:lnTo>
                    <a:pt x="198" y="2927"/>
                  </a:lnTo>
                  <a:cubicBezTo>
                    <a:pt x="43" y="3026"/>
                    <a:pt x="0" y="3234"/>
                    <a:pt x="102" y="3389"/>
                  </a:cubicBezTo>
                  <a:cubicBezTo>
                    <a:pt x="169" y="3488"/>
                    <a:pt x="276" y="3542"/>
                    <a:pt x="383" y="3542"/>
                  </a:cubicBezTo>
                  <a:cubicBezTo>
                    <a:pt x="444" y="3542"/>
                    <a:pt x="508" y="3523"/>
                    <a:pt x="564" y="3488"/>
                  </a:cubicBezTo>
                  <a:lnTo>
                    <a:pt x="4302" y="1031"/>
                  </a:lnTo>
                  <a:lnTo>
                    <a:pt x="8038" y="3488"/>
                  </a:lnTo>
                  <a:cubicBezTo>
                    <a:pt x="8094" y="3524"/>
                    <a:pt x="8159" y="3542"/>
                    <a:pt x="8223" y="3542"/>
                  </a:cubicBezTo>
                  <a:cubicBezTo>
                    <a:pt x="8288" y="3542"/>
                    <a:pt x="8352" y="3524"/>
                    <a:pt x="8407" y="3488"/>
                  </a:cubicBezTo>
                  <a:lnTo>
                    <a:pt x="11653" y="1354"/>
                  </a:lnTo>
                  <a:lnTo>
                    <a:pt x="11522" y="1983"/>
                  </a:lnTo>
                  <a:cubicBezTo>
                    <a:pt x="11484" y="2165"/>
                    <a:pt x="11602" y="2341"/>
                    <a:pt x="11781" y="2379"/>
                  </a:cubicBezTo>
                  <a:cubicBezTo>
                    <a:pt x="11803" y="2383"/>
                    <a:pt x="11825" y="2385"/>
                    <a:pt x="11847" y="2385"/>
                  </a:cubicBezTo>
                  <a:cubicBezTo>
                    <a:pt x="12002" y="2385"/>
                    <a:pt x="12144" y="2278"/>
                    <a:pt x="12177" y="2116"/>
                  </a:cubicBezTo>
                  <a:lnTo>
                    <a:pt x="12471" y="697"/>
                  </a:lnTo>
                  <a:cubicBezTo>
                    <a:pt x="12509" y="515"/>
                    <a:pt x="12391" y="338"/>
                    <a:pt x="12209" y="301"/>
                  </a:cubicBezTo>
                  <a:lnTo>
                    <a:pt x="10789" y="7"/>
                  </a:lnTo>
                  <a:cubicBezTo>
                    <a:pt x="10768" y="3"/>
                    <a:pt x="10746" y="1"/>
                    <a:pt x="1072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3" name="Google Shape;1243;p65"/>
            <p:cNvSpPr/>
            <p:nvPr/>
          </p:nvSpPr>
          <p:spPr>
            <a:xfrm>
              <a:off x="5117350" y="3696025"/>
              <a:ext cx="428975" cy="272675"/>
            </a:xfrm>
            <a:custGeom>
              <a:avLst/>
              <a:gdLst/>
              <a:ahLst/>
              <a:cxnLst/>
              <a:rect l="l" t="t" r="r" b="b"/>
              <a:pathLst>
                <a:path w="17159" h="10907" extrusionOk="0">
                  <a:moveTo>
                    <a:pt x="14178" y="672"/>
                  </a:moveTo>
                  <a:lnTo>
                    <a:pt x="14178" y="4225"/>
                  </a:lnTo>
                  <a:lnTo>
                    <a:pt x="13175" y="4225"/>
                  </a:lnTo>
                  <a:cubicBezTo>
                    <a:pt x="13004" y="4225"/>
                    <a:pt x="12859" y="4353"/>
                    <a:pt x="12843" y="4522"/>
                  </a:cubicBezTo>
                  <a:lnTo>
                    <a:pt x="12776" y="5115"/>
                  </a:lnTo>
                  <a:cubicBezTo>
                    <a:pt x="12656" y="5164"/>
                    <a:pt x="12541" y="5225"/>
                    <a:pt x="12432" y="5295"/>
                  </a:cubicBezTo>
                  <a:lnTo>
                    <a:pt x="12432" y="672"/>
                  </a:lnTo>
                  <a:close/>
                  <a:moveTo>
                    <a:pt x="10923" y="7073"/>
                  </a:moveTo>
                  <a:lnTo>
                    <a:pt x="11186" y="7268"/>
                  </a:lnTo>
                  <a:cubicBezTo>
                    <a:pt x="11161" y="7468"/>
                    <a:pt x="11161" y="7672"/>
                    <a:pt x="11186" y="7872"/>
                  </a:cubicBezTo>
                  <a:lnTo>
                    <a:pt x="10923" y="8062"/>
                  </a:lnTo>
                  <a:lnTo>
                    <a:pt x="10923" y="7073"/>
                  </a:lnTo>
                  <a:close/>
                  <a:moveTo>
                    <a:pt x="2415" y="3359"/>
                  </a:moveTo>
                  <a:lnTo>
                    <a:pt x="2415" y="8070"/>
                  </a:lnTo>
                  <a:lnTo>
                    <a:pt x="669" y="8070"/>
                  </a:lnTo>
                  <a:lnTo>
                    <a:pt x="669" y="3359"/>
                  </a:lnTo>
                  <a:close/>
                  <a:moveTo>
                    <a:pt x="6335" y="672"/>
                  </a:moveTo>
                  <a:lnTo>
                    <a:pt x="6335" y="8070"/>
                  </a:lnTo>
                  <a:lnTo>
                    <a:pt x="4592" y="8070"/>
                  </a:lnTo>
                  <a:lnTo>
                    <a:pt x="4592" y="672"/>
                  </a:lnTo>
                  <a:close/>
                  <a:moveTo>
                    <a:pt x="10255" y="3364"/>
                  </a:moveTo>
                  <a:lnTo>
                    <a:pt x="10255" y="8073"/>
                  </a:lnTo>
                  <a:lnTo>
                    <a:pt x="8512" y="8073"/>
                  </a:lnTo>
                  <a:lnTo>
                    <a:pt x="8512" y="3364"/>
                  </a:lnTo>
                  <a:close/>
                  <a:moveTo>
                    <a:pt x="14212" y="4891"/>
                  </a:moveTo>
                  <a:lnTo>
                    <a:pt x="14268" y="5388"/>
                  </a:lnTo>
                  <a:cubicBezTo>
                    <a:pt x="14282" y="5517"/>
                    <a:pt x="14370" y="5626"/>
                    <a:pt x="14493" y="5669"/>
                  </a:cubicBezTo>
                  <a:cubicBezTo>
                    <a:pt x="14742" y="5752"/>
                    <a:pt x="14964" y="5883"/>
                    <a:pt x="15164" y="6057"/>
                  </a:cubicBezTo>
                  <a:cubicBezTo>
                    <a:pt x="15227" y="6110"/>
                    <a:pt x="15306" y="6139"/>
                    <a:pt x="15386" y="6139"/>
                  </a:cubicBezTo>
                  <a:cubicBezTo>
                    <a:pt x="15431" y="6139"/>
                    <a:pt x="15476" y="6129"/>
                    <a:pt x="15520" y="6110"/>
                  </a:cubicBezTo>
                  <a:lnTo>
                    <a:pt x="15977" y="5910"/>
                  </a:lnTo>
                  <a:lnTo>
                    <a:pt x="16346" y="6549"/>
                  </a:lnTo>
                  <a:lnTo>
                    <a:pt x="15945" y="6845"/>
                  </a:lnTo>
                  <a:cubicBezTo>
                    <a:pt x="15835" y="6926"/>
                    <a:pt x="15785" y="7054"/>
                    <a:pt x="15811" y="7180"/>
                  </a:cubicBezTo>
                  <a:cubicBezTo>
                    <a:pt x="15862" y="7434"/>
                    <a:pt x="15862" y="7701"/>
                    <a:pt x="15811" y="7955"/>
                  </a:cubicBezTo>
                  <a:cubicBezTo>
                    <a:pt x="15787" y="8083"/>
                    <a:pt x="15838" y="8212"/>
                    <a:pt x="15942" y="8289"/>
                  </a:cubicBezTo>
                  <a:lnTo>
                    <a:pt x="16343" y="8586"/>
                  </a:lnTo>
                  <a:lnTo>
                    <a:pt x="15974" y="9225"/>
                  </a:lnTo>
                  <a:lnTo>
                    <a:pt x="15517" y="9025"/>
                  </a:lnTo>
                  <a:cubicBezTo>
                    <a:pt x="15475" y="9005"/>
                    <a:pt x="15430" y="8996"/>
                    <a:pt x="15384" y="8996"/>
                  </a:cubicBezTo>
                  <a:cubicBezTo>
                    <a:pt x="15304" y="8996"/>
                    <a:pt x="15225" y="9025"/>
                    <a:pt x="15162" y="9078"/>
                  </a:cubicBezTo>
                  <a:cubicBezTo>
                    <a:pt x="14966" y="9252"/>
                    <a:pt x="14739" y="9383"/>
                    <a:pt x="14490" y="9466"/>
                  </a:cubicBezTo>
                  <a:cubicBezTo>
                    <a:pt x="14367" y="9509"/>
                    <a:pt x="14279" y="9616"/>
                    <a:pt x="14266" y="9747"/>
                  </a:cubicBezTo>
                  <a:lnTo>
                    <a:pt x="14210" y="10241"/>
                  </a:lnTo>
                  <a:lnTo>
                    <a:pt x="13472" y="10241"/>
                  </a:lnTo>
                  <a:lnTo>
                    <a:pt x="13418" y="9747"/>
                  </a:lnTo>
                  <a:cubicBezTo>
                    <a:pt x="13405" y="9616"/>
                    <a:pt x="13317" y="9509"/>
                    <a:pt x="13194" y="9466"/>
                  </a:cubicBezTo>
                  <a:cubicBezTo>
                    <a:pt x="12945" y="9383"/>
                    <a:pt x="12723" y="9252"/>
                    <a:pt x="12522" y="9078"/>
                  </a:cubicBezTo>
                  <a:cubicBezTo>
                    <a:pt x="12460" y="9024"/>
                    <a:pt x="12382" y="8995"/>
                    <a:pt x="12303" y="8995"/>
                  </a:cubicBezTo>
                  <a:cubicBezTo>
                    <a:pt x="12257" y="8995"/>
                    <a:pt x="12211" y="9005"/>
                    <a:pt x="12167" y="9025"/>
                  </a:cubicBezTo>
                  <a:lnTo>
                    <a:pt x="11710" y="9225"/>
                  </a:lnTo>
                  <a:lnTo>
                    <a:pt x="11341" y="8586"/>
                  </a:lnTo>
                  <a:lnTo>
                    <a:pt x="11742" y="8289"/>
                  </a:lnTo>
                  <a:cubicBezTo>
                    <a:pt x="11846" y="8212"/>
                    <a:pt x="11897" y="8083"/>
                    <a:pt x="11873" y="7955"/>
                  </a:cubicBezTo>
                  <a:cubicBezTo>
                    <a:pt x="11822" y="7701"/>
                    <a:pt x="11822" y="7434"/>
                    <a:pt x="11873" y="7180"/>
                  </a:cubicBezTo>
                  <a:cubicBezTo>
                    <a:pt x="11897" y="7054"/>
                    <a:pt x="11846" y="6923"/>
                    <a:pt x="11742" y="6845"/>
                  </a:cubicBezTo>
                  <a:lnTo>
                    <a:pt x="11341" y="6549"/>
                  </a:lnTo>
                  <a:lnTo>
                    <a:pt x="11710" y="5910"/>
                  </a:lnTo>
                  <a:lnTo>
                    <a:pt x="12167" y="6110"/>
                  </a:lnTo>
                  <a:cubicBezTo>
                    <a:pt x="12209" y="6129"/>
                    <a:pt x="12254" y="6139"/>
                    <a:pt x="12300" y="6139"/>
                  </a:cubicBezTo>
                  <a:cubicBezTo>
                    <a:pt x="12380" y="6139"/>
                    <a:pt x="12459" y="6110"/>
                    <a:pt x="12522" y="6057"/>
                  </a:cubicBezTo>
                  <a:cubicBezTo>
                    <a:pt x="12718" y="5883"/>
                    <a:pt x="12945" y="5752"/>
                    <a:pt x="13194" y="5669"/>
                  </a:cubicBezTo>
                  <a:cubicBezTo>
                    <a:pt x="13317" y="5626"/>
                    <a:pt x="13405" y="5519"/>
                    <a:pt x="13418" y="5388"/>
                  </a:cubicBezTo>
                  <a:lnTo>
                    <a:pt x="13474" y="4891"/>
                  </a:lnTo>
                  <a:close/>
                  <a:moveTo>
                    <a:pt x="4258" y="0"/>
                  </a:moveTo>
                  <a:cubicBezTo>
                    <a:pt x="4073" y="0"/>
                    <a:pt x="3923" y="150"/>
                    <a:pt x="3923" y="335"/>
                  </a:cubicBezTo>
                  <a:lnTo>
                    <a:pt x="3923" y="8065"/>
                  </a:lnTo>
                  <a:lnTo>
                    <a:pt x="3084" y="8065"/>
                  </a:lnTo>
                  <a:lnTo>
                    <a:pt x="3084" y="3022"/>
                  </a:lnTo>
                  <a:cubicBezTo>
                    <a:pt x="3084" y="2837"/>
                    <a:pt x="2934" y="2688"/>
                    <a:pt x="2749" y="2688"/>
                  </a:cubicBezTo>
                  <a:lnTo>
                    <a:pt x="335" y="2688"/>
                  </a:lnTo>
                  <a:cubicBezTo>
                    <a:pt x="153" y="2688"/>
                    <a:pt x="1" y="2837"/>
                    <a:pt x="1" y="3022"/>
                  </a:cubicBezTo>
                  <a:lnTo>
                    <a:pt x="1" y="8399"/>
                  </a:lnTo>
                  <a:cubicBezTo>
                    <a:pt x="1" y="8583"/>
                    <a:pt x="153" y="8733"/>
                    <a:pt x="335" y="8733"/>
                  </a:cubicBezTo>
                  <a:lnTo>
                    <a:pt x="10656" y="8733"/>
                  </a:lnTo>
                  <a:lnTo>
                    <a:pt x="11282" y="9813"/>
                  </a:lnTo>
                  <a:cubicBezTo>
                    <a:pt x="11342" y="9920"/>
                    <a:pt x="11456" y="9982"/>
                    <a:pt x="11574" y="9982"/>
                  </a:cubicBezTo>
                  <a:cubicBezTo>
                    <a:pt x="11619" y="9982"/>
                    <a:pt x="11664" y="9973"/>
                    <a:pt x="11707" y="9955"/>
                  </a:cubicBezTo>
                  <a:lnTo>
                    <a:pt x="12252" y="9714"/>
                  </a:lnTo>
                  <a:cubicBezTo>
                    <a:pt x="12415" y="9835"/>
                    <a:pt x="12589" y="9934"/>
                    <a:pt x="12776" y="10017"/>
                  </a:cubicBezTo>
                  <a:lnTo>
                    <a:pt x="12843" y="10610"/>
                  </a:lnTo>
                  <a:cubicBezTo>
                    <a:pt x="12862" y="10779"/>
                    <a:pt x="13004" y="10907"/>
                    <a:pt x="13172" y="10907"/>
                  </a:cubicBezTo>
                  <a:lnTo>
                    <a:pt x="14509" y="10907"/>
                  </a:lnTo>
                  <a:cubicBezTo>
                    <a:pt x="14680" y="10907"/>
                    <a:pt x="14825" y="10779"/>
                    <a:pt x="14841" y="10610"/>
                  </a:cubicBezTo>
                  <a:lnTo>
                    <a:pt x="14908" y="10017"/>
                  </a:lnTo>
                  <a:cubicBezTo>
                    <a:pt x="15095" y="9936"/>
                    <a:pt x="15268" y="9837"/>
                    <a:pt x="15432" y="9714"/>
                  </a:cubicBezTo>
                  <a:lnTo>
                    <a:pt x="15980" y="9955"/>
                  </a:lnTo>
                  <a:cubicBezTo>
                    <a:pt x="16023" y="9974"/>
                    <a:pt x="16069" y="9982"/>
                    <a:pt x="16114" y="9982"/>
                  </a:cubicBezTo>
                  <a:cubicBezTo>
                    <a:pt x="16231" y="9982"/>
                    <a:pt x="16343" y="9922"/>
                    <a:pt x="16405" y="9813"/>
                  </a:cubicBezTo>
                  <a:lnTo>
                    <a:pt x="17073" y="8658"/>
                  </a:lnTo>
                  <a:cubicBezTo>
                    <a:pt x="17154" y="8514"/>
                    <a:pt x="17119" y="8327"/>
                    <a:pt x="16980" y="8225"/>
                  </a:cubicBezTo>
                  <a:lnTo>
                    <a:pt x="16498" y="7872"/>
                  </a:lnTo>
                  <a:cubicBezTo>
                    <a:pt x="16523" y="7672"/>
                    <a:pt x="16523" y="7468"/>
                    <a:pt x="16498" y="7268"/>
                  </a:cubicBezTo>
                  <a:lnTo>
                    <a:pt x="16980" y="6912"/>
                  </a:lnTo>
                  <a:cubicBezTo>
                    <a:pt x="17119" y="6813"/>
                    <a:pt x="17159" y="6626"/>
                    <a:pt x="17071" y="6474"/>
                  </a:cubicBezTo>
                  <a:lnTo>
                    <a:pt x="16402" y="5319"/>
                  </a:lnTo>
                  <a:cubicBezTo>
                    <a:pt x="16342" y="5212"/>
                    <a:pt x="16228" y="5150"/>
                    <a:pt x="16110" y="5150"/>
                  </a:cubicBezTo>
                  <a:cubicBezTo>
                    <a:pt x="16065" y="5150"/>
                    <a:pt x="16020" y="5159"/>
                    <a:pt x="15977" y="5177"/>
                  </a:cubicBezTo>
                  <a:lnTo>
                    <a:pt x="15429" y="5418"/>
                  </a:lnTo>
                  <a:cubicBezTo>
                    <a:pt x="15266" y="5297"/>
                    <a:pt x="15092" y="5196"/>
                    <a:pt x="14905" y="5115"/>
                  </a:cubicBezTo>
                  <a:lnTo>
                    <a:pt x="14841" y="4541"/>
                  </a:lnTo>
                  <a:lnTo>
                    <a:pt x="14841" y="335"/>
                  </a:lnTo>
                  <a:cubicBezTo>
                    <a:pt x="14841" y="150"/>
                    <a:pt x="14691" y="0"/>
                    <a:pt x="14506" y="0"/>
                  </a:cubicBezTo>
                  <a:lnTo>
                    <a:pt x="12095" y="0"/>
                  </a:lnTo>
                  <a:cubicBezTo>
                    <a:pt x="11910" y="0"/>
                    <a:pt x="11760" y="150"/>
                    <a:pt x="11760" y="335"/>
                  </a:cubicBezTo>
                  <a:lnTo>
                    <a:pt x="11760" y="5201"/>
                  </a:lnTo>
                  <a:lnTo>
                    <a:pt x="11699" y="5174"/>
                  </a:lnTo>
                  <a:cubicBezTo>
                    <a:pt x="11655" y="5156"/>
                    <a:pt x="11610" y="5146"/>
                    <a:pt x="11565" y="5146"/>
                  </a:cubicBezTo>
                  <a:cubicBezTo>
                    <a:pt x="11449" y="5146"/>
                    <a:pt x="11338" y="5206"/>
                    <a:pt x="11276" y="5316"/>
                  </a:cubicBezTo>
                  <a:lnTo>
                    <a:pt x="10918" y="5934"/>
                  </a:lnTo>
                  <a:lnTo>
                    <a:pt x="10918" y="3022"/>
                  </a:lnTo>
                  <a:cubicBezTo>
                    <a:pt x="10918" y="2837"/>
                    <a:pt x="10768" y="2688"/>
                    <a:pt x="10584" y="2688"/>
                  </a:cubicBezTo>
                  <a:lnTo>
                    <a:pt x="8169" y="2688"/>
                  </a:lnTo>
                  <a:cubicBezTo>
                    <a:pt x="7988" y="2688"/>
                    <a:pt x="7835" y="2837"/>
                    <a:pt x="7835" y="3022"/>
                  </a:cubicBezTo>
                  <a:lnTo>
                    <a:pt x="7835" y="8065"/>
                  </a:lnTo>
                  <a:lnTo>
                    <a:pt x="6998" y="8065"/>
                  </a:lnTo>
                  <a:lnTo>
                    <a:pt x="6998" y="335"/>
                  </a:lnTo>
                  <a:cubicBezTo>
                    <a:pt x="6998" y="150"/>
                    <a:pt x="6846" y="0"/>
                    <a:pt x="66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4" name="Google Shape;1244;p65"/>
            <p:cNvSpPr/>
            <p:nvPr/>
          </p:nvSpPr>
          <p:spPr>
            <a:xfrm>
              <a:off x="5434150" y="3855975"/>
              <a:ext cx="58500" cy="58325"/>
            </a:xfrm>
            <a:custGeom>
              <a:avLst/>
              <a:gdLst/>
              <a:ahLst/>
              <a:cxnLst/>
              <a:rect l="l" t="t" r="r" b="b"/>
              <a:pathLst>
                <a:path w="2340" h="2333" extrusionOk="0">
                  <a:moveTo>
                    <a:pt x="1170" y="670"/>
                  </a:moveTo>
                  <a:cubicBezTo>
                    <a:pt x="1414" y="670"/>
                    <a:pt x="1658" y="836"/>
                    <a:pt x="1671" y="1169"/>
                  </a:cubicBezTo>
                  <a:cubicBezTo>
                    <a:pt x="1671" y="1447"/>
                    <a:pt x="1447" y="1672"/>
                    <a:pt x="1171" y="1672"/>
                  </a:cubicBezTo>
                  <a:cubicBezTo>
                    <a:pt x="893" y="1672"/>
                    <a:pt x="669" y="1447"/>
                    <a:pt x="669" y="1169"/>
                  </a:cubicBezTo>
                  <a:cubicBezTo>
                    <a:pt x="682" y="836"/>
                    <a:pt x="926" y="670"/>
                    <a:pt x="1170" y="670"/>
                  </a:cubicBezTo>
                  <a:close/>
                  <a:moveTo>
                    <a:pt x="1171" y="1"/>
                  </a:moveTo>
                  <a:cubicBezTo>
                    <a:pt x="524" y="1"/>
                    <a:pt x="0" y="525"/>
                    <a:pt x="0" y="1169"/>
                  </a:cubicBezTo>
                  <a:cubicBezTo>
                    <a:pt x="31" y="1945"/>
                    <a:pt x="601" y="2333"/>
                    <a:pt x="1171" y="2333"/>
                  </a:cubicBezTo>
                  <a:cubicBezTo>
                    <a:pt x="1741" y="2333"/>
                    <a:pt x="2310" y="1945"/>
                    <a:pt x="2340" y="1169"/>
                  </a:cubicBezTo>
                  <a:cubicBezTo>
                    <a:pt x="2340" y="525"/>
                    <a:pt x="1816" y="1"/>
                    <a:pt x="11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45" name="Google Shape;1245;p65"/>
          <p:cNvGrpSpPr/>
          <p:nvPr/>
        </p:nvGrpSpPr>
        <p:grpSpPr>
          <a:xfrm>
            <a:off x="4028774" y="2637945"/>
            <a:ext cx="344973" cy="338209"/>
            <a:chOff x="5701725" y="3580050"/>
            <a:chExt cx="437950" cy="427625"/>
          </a:xfrm>
        </p:grpSpPr>
        <p:sp>
          <p:nvSpPr>
            <p:cNvPr id="1246" name="Google Shape;1246;p65"/>
            <p:cNvSpPr/>
            <p:nvPr/>
          </p:nvSpPr>
          <p:spPr>
            <a:xfrm>
              <a:off x="5701725" y="3580050"/>
              <a:ext cx="437950" cy="427625"/>
            </a:xfrm>
            <a:custGeom>
              <a:avLst/>
              <a:gdLst/>
              <a:ahLst/>
              <a:cxnLst/>
              <a:rect l="l" t="t" r="r" b="b"/>
              <a:pathLst>
                <a:path w="17518" h="17105" extrusionOk="0">
                  <a:moveTo>
                    <a:pt x="7723" y="3872"/>
                  </a:moveTo>
                  <a:lnTo>
                    <a:pt x="8886" y="4260"/>
                  </a:lnTo>
                  <a:cubicBezTo>
                    <a:pt x="8552" y="4811"/>
                    <a:pt x="8268" y="5391"/>
                    <a:pt x="8041" y="5992"/>
                  </a:cubicBezTo>
                  <a:lnTo>
                    <a:pt x="6822" y="4773"/>
                  </a:lnTo>
                  <a:lnTo>
                    <a:pt x="7723" y="3872"/>
                  </a:lnTo>
                  <a:close/>
                  <a:moveTo>
                    <a:pt x="15483" y="665"/>
                  </a:moveTo>
                  <a:cubicBezTo>
                    <a:pt x="15775" y="665"/>
                    <a:pt x="16068" y="692"/>
                    <a:pt x="16359" y="749"/>
                  </a:cubicBezTo>
                  <a:cubicBezTo>
                    <a:pt x="16702" y="2511"/>
                    <a:pt x="15910" y="4650"/>
                    <a:pt x="14300" y="6257"/>
                  </a:cubicBezTo>
                  <a:cubicBezTo>
                    <a:pt x="13303" y="7257"/>
                    <a:pt x="11988" y="8070"/>
                    <a:pt x="10594" y="8551"/>
                  </a:cubicBezTo>
                  <a:lnTo>
                    <a:pt x="8560" y="6514"/>
                  </a:lnTo>
                  <a:cubicBezTo>
                    <a:pt x="9488" y="3546"/>
                    <a:pt x="12475" y="665"/>
                    <a:pt x="15483" y="665"/>
                  </a:cubicBezTo>
                  <a:close/>
                  <a:moveTo>
                    <a:pt x="12854" y="8222"/>
                  </a:moveTo>
                  <a:lnTo>
                    <a:pt x="13242" y="9385"/>
                  </a:lnTo>
                  <a:lnTo>
                    <a:pt x="12340" y="10289"/>
                  </a:lnTo>
                  <a:lnTo>
                    <a:pt x="11119" y="9067"/>
                  </a:lnTo>
                  <a:cubicBezTo>
                    <a:pt x="11720" y="8840"/>
                    <a:pt x="12303" y="8554"/>
                    <a:pt x="12854" y="8222"/>
                  </a:cubicBezTo>
                  <a:close/>
                  <a:moveTo>
                    <a:pt x="8504" y="7404"/>
                  </a:moveTo>
                  <a:lnTo>
                    <a:pt x="9707" y="8607"/>
                  </a:lnTo>
                  <a:cubicBezTo>
                    <a:pt x="9707" y="8610"/>
                    <a:pt x="9707" y="8610"/>
                    <a:pt x="9701" y="8613"/>
                  </a:cubicBezTo>
                  <a:cubicBezTo>
                    <a:pt x="9158" y="9597"/>
                    <a:pt x="8000" y="10432"/>
                    <a:pt x="6965" y="10432"/>
                  </a:cubicBezTo>
                  <a:cubicBezTo>
                    <a:pt x="6875" y="10432"/>
                    <a:pt x="6786" y="10425"/>
                    <a:pt x="6699" y="10412"/>
                  </a:cubicBezTo>
                  <a:cubicBezTo>
                    <a:pt x="6533" y="9319"/>
                    <a:pt x="7429" y="7995"/>
                    <a:pt x="8495" y="7407"/>
                  </a:cubicBezTo>
                  <a:cubicBezTo>
                    <a:pt x="8498" y="7407"/>
                    <a:pt x="8504" y="7404"/>
                    <a:pt x="8504" y="7404"/>
                  </a:cubicBezTo>
                  <a:close/>
                  <a:moveTo>
                    <a:pt x="6343" y="7751"/>
                  </a:moveTo>
                  <a:cubicBezTo>
                    <a:pt x="6547" y="7751"/>
                    <a:pt x="6753" y="7773"/>
                    <a:pt x="6961" y="7819"/>
                  </a:cubicBezTo>
                  <a:cubicBezTo>
                    <a:pt x="6183" y="8714"/>
                    <a:pt x="5848" y="9824"/>
                    <a:pt x="6086" y="10779"/>
                  </a:cubicBezTo>
                  <a:cubicBezTo>
                    <a:pt x="6116" y="10899"/>
                    <a:pt x="6209" y="10992"/>
                    <a:pt x="6330" y="11025"/>
                  </a:cubicBezTo>
                  <a:cubicBezTo>
                    <a:pt x="6533" y="11073"/>
                    <a:pt x="6741" y="11097"/>
                    <a:pt x="6955" y="11097"/>
                  </a:cubicBezTo>
                  <a:cubicBezTo>
                    <a:pt x="7747" y="11097"/>
                    <a:pt x="8586" y="10760"/>
                    <a:pt x="9290" y="10148"/>
                  </a:cubicBezTo>
                  <a:cubicBezTo>
                    <a:pt x="9335" y="10348"/>
                    <a:pt x="9354" y="10557"/>
                    <a:pt x="9354" y="10763"/>
                  </a:cubicBezTo>
                  <a:cubicBezTo>
                    <a:pt x="9279" y="12755"/>
                    <a:pt x="7813" y="13751"/>
                    <a:pt x="6347" y="13751"/>
                  </a:cubicBezTo>
                  <a:cubicBezTo>
                    <a:pt x="4880" y="13751"/>
                    <a:pt x="3414" y="12755"/>
                    <a:pt x="3338" y="10763"/>
                  </a:cubicBezTo>
                  <a:cubicBezTo>
                    <a:pt x="3321" y="9093"/>
                    <a:pt x="4741" y="7751"/>
                    <a:pt x="6343" y="7751"/>
                  </a:cubicBezTo>
                  <a:close/>
                  <a:moveTo>
                    <a:pt x="6183" y="5081"/>
                  </a:moveTo>
                  <a:lnTo>
                    <a:pt x="8017" y="6915"/>
                  </a:lnTo>
                  <a:cubicBezTo>
                    <a:pt x="7840" y="7030"/>
                    <a:pt x="7675" y="7150"/>
                    <a:pt x="7520" y="7276"/>
                  </a:cubicBezTo>
                  <a:cubicBezTo>
                    <a:pt x="7138" y="7141"/>
                    <a:pt x="6750" y="7078"/>
                    <a:pt x="6368" y="7078"/>
                  </a:cubicBezTo>
                  <a:cubicBezTo>
                    <a:pt x="4426" y="7078"/>
                    <a:pt x="2636" y="8703"/>
                    <a:pt x="2669" y="10763"/>
                  </a:cubicBezTo>
                  <a:cubicBezTo>
                    <a:pt x="2669" y="12789"/>
                    <a:pt x="4319" y="14439"/>
                    <a:pt x="6346" y="14439"/>
                  </a:cubicBezTo>
                  <a:cubicBezTo>
                    <a:pt x="6366" y="14439"/>
                    <a:pt x="6386" y="14440"/>
                    <a:pt x="6406" y="14440"/>
                  </a:cubicBezTo>
                  <a:cubicBezTo>
                    <a:pt x="8844" y="14440"/>
                    <a:pt x="10644" y="11893"/>
                    <a:pt x="9832" y="9589"/>
                  </a:cubicBezTo>
                  <a:cubicBezTo>
                    <a:pt x="9961" y="9434"/>
                    <a:pt x="10084" y="9265"/>
                    <a:pt x="10193" y="9091"/>
                  </a:cubicBezTo>
                  <a:lnTo>
                    <a:pt x="12028" y="10926"/>
                  </a:lnTo>
                  <a:lnTo>
                    <a:pt x="12028" y="11311"/>
                  </a:lnTo>
                  <a:lnTo>
                    <a:pt x="11370" y="11364"/>
                  </a:lnTo>
                  <a:cubicBezTo>
                    <a:pt x="11220" y="11377"/>
                    <a:pt x="11097" y="11487"/>
                    <a:pt x="11070" y="11640"/>
                  </a:cubicBezTo>
                  <a:cubicBezTo>
                    <a:pt x="10945" y="12303"/>
                    <a:pt x="10688" y="12926"/>
                    <a:pt x="10303" y="13484"/>
                  </a:cubicBezTo>
                  <a:cubicBezTo>
                    <a:pt x="10217" y="13607"/>
                    <a:pt x="10228" y="13773"/>
                    <a:pt x="10324" y="13888"/>
                  </a:cubicBezTo>
                  <a:lnTo>
                    <a:pt x="10752" y="14391"/>
                  </a:lnTo>
                  <a:lnTo>
                    <a:pt x="9977" y="15166"/>
                  </a:lnTo>
                  <a:lnTo>
                    <a:pt x="9471" y="14739"/>
                  </a:lnTo>
                  <a:cubicBezTo>
                    <a:pt x="9411" y="14687"/>
                    <a:pt x="9334" y="14660"/>
                    <a:pt x="9257" y="14660"/>
                  </a:cubicBezTo>
                  <a:cubicBezTo>
                    <a:pt x="9191" y="14660"/>
                    <a:pt x="9124" y="14679"/>
                    <a:pt x="9068" y="14720"/>
                  </a:cubicBezTo>
                  <a:cubicBezTo>
                    <a:pt x="8509" y="15105"/>
                    <a:pt x="7889" y="15362"/>
                    <a:pt x="7223" y="15485"/>
                  </a:cubicBezTo>
                  <a:cubicBezTo>
                    <a:pt x="7076" y="15511"/>
                    <a:pt x="6961" y="15634"/>
                    <a:pt x="6947" y="15787"/>
                  </a:cubicBezTo>
                  <a:lnTo>
                    <a:pt x="6894" y="16444"/>
                  </a:lnTo>
                  <a:lnTo>
                    <a:pt x="5798" y="16444"/>
                  </a:lnTo>
                  <a:lnTo>
                    <a:pt x="5744" y="15787"/>
                  </a:lnTo>
                  <a:cubicBezTo>
                    <a:pt x="5731" y="15634"/>
                    <a:pt x="5621" y="15511"/>
                    <a:pt x="5471" y="15485"/>
                  </a:cubicBezTo>
                  <a:cubicBezTo>
                    <a:pt x="4806" y="15362"/>
                    <a:pt x="4185" y="15105"/>
                    <a:pt x="3626" y="14720"/>
                  </a:cubicBezTo>
                  <a:cubicBezTo>
                    <a:pt x="3570" y="14679"/>
                    <a:pt x="3504" y="14660"/>
                    <a:pt x="3438" y="14660"/>
                  </a:cubicBezTo>
                  <a:cubicBezTo>
                    <a:pt x="3360" y="14660"/>
                    <a:pt x="3283" y="14687"/>
                    <a:pt x="3223" y="14739"/>
                  </a:cubicBezTo>
                  <a:lnTo>
                    <a:pt x="2717" y="15166"/>
                  </a:lnTo>
                  <a:lnTo>
                    <a:pt x="1942" y="14391"/>
                  </a:lnTo>
                  <a:lnTo>
                    <a:pt x="2370" y="13888"/>
                  </a:lnTo>
                  <a:cubicBezTo>
                    <a:pt x="2466" y="13773"/>
                    <a:pt x="2477" y="13607"/>
                    <a:pt x="2388" y="13484"/>
                  </a:cubicBezTo>
                  <a:cubicBezTo>
                    <a:pt x="2006" y="12926"/>
                    <a:pt x="1747" y="12303"/>
                    <a:pt x="1624" y="11640"/>
                  </a:cubicBezTo>
                  <a:cubicBezTo>
                    <a:pt x="1597" y="11492"/>
                    <a:pt x="1474" y="11377"/>
                    <a:pt x="1324" y="11364"/>
                  </a:cubicBezTo>
                  <a:lnTo>
                    <a:pt x="664" y="11311"/>
                  </a:lnTo>
                  <a:lnTo>
                    <a:pt x="664" y="10214"/>
                  </a:lnTo>
                  <a:lnTo>
                    <a:pt x="1324" y="10161"/>
                  </a:lnTo>
                  <a:cubicBezTo>
                    <a:pt x="1474" y="10148"/>
                    <a:pt x="1597" y="10038"/>
                    <a:pt x="1624" y="9888"/>
                  </a:cubicBezTo>
                  <a:cubicBezTo>
                    <a:pt x="1747" y="9222"/>
                    <a:pt x="2006" y="8599"/>
                    <a:pt x="2388" y="8043"/>
                  </a:cubicBezTo>
                  <a:cubicBezTo>
                    <a:pt x="2477" y="7918"/>
                    <a:pt x="2466" y="7752"/>
                    <a:pt x="2370" y="7637"/>
                  </a:cubicBezTo>
                  <a:lnTo>
                    <a:pt x="1942" y="7134"/>
                  </a:lnTo>
                  <a:lnTo>
                    <a:pt x="2717" y="6359"/>
                  </a:lnTo>
                  <a:lnTo>
                    <a:pt x="3223" y="6786"/>
                  </a:lnTo>
                  <a:cubicBezTo>
                    <a:pt x="3283" y="6838"/>
                    <a:pt x="3359" y="6865"/>
                    <a:pt x="3437" y="6865"/>
                  </a:cubicBezTo>
                  <a:cubicBezTo>
                    <a:pt x="3502" y="6865"/>
                    <a:pt x="3569" y="6846"/>
                    <a:pt x="3626" y="6805"/>
                  </a:cubicBezTo>
                  <a:cubicBezTo>
                    <a:pt x="4185" y="6420"/>
                    <a:pt x="4806" y="6163"/>
                    <a:pt x="5471" y="6040"/>
                  </a:cubicBezTo>
                  <a:cubicBezTo>
                    <a:pt x="5618" y="6014"/>
                    <a:pt x="5731" y="5891"/>
                    <a:pt x="5744" y="5738"/>
                  </a:cubicBezTo>
                  <a:lnTo>
                    <a:pt x="5798" y="5081"/>
                  </a:lnTo>
                  <a:close/>
                  <a:moveTo>
                    <a:pt x="15501" y="0"/>
                  </a:moveTo>
                  <a:cubicBezTo>
                    <a:pt x="13064" y="0"/>
                    <a:pt x="10631" y="1647"/>
                    <a:pt x="9266" y="3677"/>
                  </a:cubicBezTo>
                  <a:lnTo>
                    <a:pt x="7741" y="3169"/>
                  </a:lnTo>
                  <a:cubicBezTo>
                    <a:pt x="7705" y="3157"/>
                    <a:pt x="7668" y="3151"/>
                    <a:pt x="7632" y="3151"/>
                  </a:cubicBezTo>
                  <a:cubicBezTo>
                    <a:pt x="7544" y="3151"/>
                    <a:pt x="7460" y="3185"/>
                    <a:pt x="7399" y="3249"/>
                  </a:cubicBezTo>
                  <a:lnTo>
                    <a:pt x="6236" y="4412"/>
                  </a:lnTo>
                  <a:lnTo>
                    <a:pt x="5495" y="4412"/>
                  </a:lnTo>
                  <a:cubicBezTo>
                    <a:pt x="5322" y="4412"/>
                    <a:pt x="5177" y="4546"/>
                    <a:pt x="5161" y="4720"/>
                  </a:cubicBezTo>
                  <a:lnTo>
                    <a:pt x="5102" y="5436"/>
                  </a:lnTo>
                  <a:cubicBezTo>
                    <a:pt x="4522" y="5570"/>
                    <a:pt x="3974" y="5797"/>
                    <a:pt x="3466" y="6113"/>
                  </a:cubicBezTo>
                  <a:lnTo>
                    <a:pt x="2918" y="5650"/>
                  </a:lnTo>
                  <a:cubicBezTo>
                    <a:pt x="2855" y="5596"/>
                    <a:pt x="2777" y="5570"/>
                    <a:pt x="2701" y="5570"/>
                  </a:cubicBezTo>
                  <a:cubicBezTo>
                    <a:pt x="2615" y="5570"/>
                    <a:pt x="2530" y="5603"/>
                    <a:pt x="2466" y="5666"/>
                  </a:cubicBezTo>
                  <a:lnTo>
                    <a:pt x="1257" y="6875"/>
                  </a:lnTo>
                  <a:cubicBezTo>
                    <a:pt x="1132" y="7000"/>
                    <a:pt x="1126" y="7196"/>
                    <a:pt x="1236" y="7327"/>
                  </a:cubicBezTo>
                  <a:lnTo>
                    <a:pt x="1701" y="7875"/>
                  </a:lnTo>
                  <a:cubicBezTo>
                    <a:pt x="1383" y="8383"/>
                    <a:pt x="1156" y="8931"/>
                    <a:pt x="1022" y="9514"/>
                  </a:cubicBezTo>
                  <a:lnTo>
                    <a:pt x="308" y="9570"/>
                  </a:lnTo>
                  <a:cubicBezTo>
                    <a:pt x="134" y="9583"/>
                    <a:pt x="1" y="9730"/>
                    <a:pt x="1" y="9904"/>
                  </a:cubicBezTo>
                  <a:lnTo>
                    <a:pt x="1" y="11615"/>
                  </a:lnTo>
                  <a:cubicBezTo>
                    <a:pt x="1" y="11789"/>
                    <a:pt x="134" y="11931"/>
                    <a:pt x="308" y="11950"/>
                  </a:cubicBezTo>
                  <a:lnTo>
                    <a:pt x="1022" y="12006"/>
                  </a:lnTo>
                  <a:cubicBezTo>
                    <a:pt x="1156" y="12586"/>
                    <a:pt x="1383" y="13134"/>
                    <a:pt x="1701" y="13642"/>
                  </a:cubicBezTo>
                  <a:lnTo>
                    <a:pt x="1236" y="14190"/>
                  </a:lnTo>
                  <a:cubicBezTo>
                    <a:pt x="1124" y="14324"/>
                    <a:pt x="1132" y="14522"/>
                    <a:pt x="1257" y="14642"/>
                  </a:cubicBezTo>
                  <a:lnTo>
                    <a:pt x="2466" y="15854"/>
                  </a:lnTo>
                  <a:cubicBezTo>
                    <a:pt x="2530" y="15918"/>
                    <a:pt x="2615" y="15950"/>
                    <a:pt x="2700" y="15950"/>
                  </a:cubicBezTo>
                  <a:cubicBezTo>
                    <a:pt x="2778" y="15950"/>
                    <a:pt x="2855" y="15923"/>
                    <a:pt x="2918" y="15870"/>
                  </a:cubicBezTo>
                  <a:lnTo>
                    <a:pt x="3466" y="15404"/>
                  </a:lnTo>
                  <a:cubicBezTo>
                    <a:pt x="3974" y="15722"/>
                    <a:pt x="4522" y="15950"/>
                    <a:pt x="5102" y="16083"/>
                  </a:cubicBezTo>
                  <a:lnTo>
                    <a:pt x="5161" y="16797"/>
                  </a:lnTo>
                  <a:cubicBezTo>
                    <a:pt x="5172" y="16971"/>
                    <a:pt x="5322" y="17105"/>
                    <a:pt x="5495" y="17105"/>
                  </a:cubicBezTo>
                  <a:lnTo>
                    <a:pt x="7207" y="17105"/>
                  </a:lnTo>
                  <a:cubicBezTo>
                    <a:pt x="7378" y="17105"/>
                    <a:pt x="7522" y="16971"/>
                    <a:pt x="7541" y="16797"/>
                  </a:cubicBezTo>
                  <a:lnTo>
                    <a:pt x="7597" y="16083"/>
                  </a:lnTo>
                  <a:cubicBezTo>
                    <a:pt x="8177" y="15950"/>
                    <a:pt x="8725" y="15722"/>
                    <a:pt x="9233" y="15404"/>
                  </a:cubicBezTo>
                  <a:lnTo>
                    <a:pt x="9782" y="15870"/>
                  </a:lnTo>
                  <a:cubicBezTo>
                    <a:pt x="9844" y="15922"/>
                    <a:pt x="9921" y="15948"/>
                    <a:pt x="9998" y="15948"/>
                  </a:cubicBezTo>
                  <a:cubicBezTo>
                    <a:pt x="10084" y="15948"/>
                    <a:pt x="10170" y="15915"/>
                    <a:pt x="10233" y="15848"/>
                  </a:cubicBezTo>
                  <a:lnTo>
                    <a:pt x="11442" y="14640"/>
                  </a:lnTo>
                  <a:cubicBezTo>
                    <a:pt x="11568" y="14517"/>
                    <a:pt x="11573" y="14319"/>
                    <a:pt x="11463" y="14188"/>
                  </a:cubicBezTo>
                  <a:lnTo>
                    <a:pt x="10998" y="13640"/>
                  </a:lnTo>
                  <a:cubicBezTo>
                    <a:pt x="11316" y="13132"/>
                    <a:pt x="11544" y="12583"/>
                    <a:pt x="11677" y="12003"/>
                  </a:cubicBezTo>
                  <a:lnTo>
                    <a:pt x="12391" y="11947"/>
                  </a:lnTo>
                  <a:cubicBezTo>
                    <a:pt x="12565" y="11931"/>
                    <a:pt x="12699" y="11784"/>
                    <a:pt x="12699" y="11613"/>
                  </a:cubicBezTo>
                  <a:lnTo>
                    <a:pt x="12699" y="10869"/>
                  </a:lnTo>
                  <a:lnTo>
                    <a:pt x="13862" y="9706"/>
                  </a:lnTo>
                  <a:cubicBezTo>
                    <a:pt x="13953" y="9615"/>
                    <a:pt x="13985" y="9487"/>
                    <a:pt x="13942" y="9367"/>
                  </a:cubicBezTo>
                  <a:lnTo>
                    <a:pt x="13434" y="7843"/>
                  </a:lnTo>
                  <a:cubicBezTo>
                    <a:pt x="13921" y="7503"/>
                    <a:pt x="14375" y="7126"/>
                    <a:pt x="14779" y="6722"/>
                  </a:cubicBezTo>
                  <a:cubicBezTo>
                    <a:pt x="16434" y="5091"/>
                    <a:pt x="17517" y="2602"/>
                    <a:pt x="16966" y="388"/>
                  </a:cubicBezTo>
                  <a:cubicBezTo>
                    <a:pt x="16934" y="268"/>
                    <a:pt x="16841" y="174"/>
                    <a:pt x="16720" y="145"/>
                  </a:cubicBezTo>
                  <a:cubicBezTo>
                    <a:pt x="16317" y="47"/>
                    <a:pt x="15909" y="0"/>
                    <a:pt x="155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7" name="Google Shape;1247;p65"/>
            <p:cNvSpPr/>
            <p:nvPr/>
          </p:nvSpPr>
          <p:spPr>
            <a:xfrm>
              <a:off x="5992050" y="3638600"/>
              <a:ext cx="82450" cy="75175"/>
            </a:xfrm>
            <a:custGeom>
              <a:avLst/>
              <a:gdLst/>
              <a:ahLst/>
              <a:cxnLst/>
              <a:rect l="l" t="t" r="r" b="b"/>
              <a:pathLst>
                <a:path w="3298" h="3007" extrusionOk="0">
                  <a:moveTo>
                    <a:pt x="1653" y="669"/>
                  </a:moveTo>
                  <a:cubicBezTo>
                    <a:pt x="2386" y="669"/>
                    <a:pt x="2764" y="1574"/>
                    <a:pt x="2241" y="2097"/>
                  </a:cubicBezTo>
                  <a:cubicBezTo>
                    <a:pt x="2053" y="2271"/>
                    <a:pt x="1847" y="2344"/>
                    <a:pt x="1653" y="2344"/>
                  </a:cubicBezTo>
                  <a:cubicBezTo>
                    <a:pt x="1008" y="2344"/>
                    <a:pt x="479" y="1537"/>
                    <a:pt x="1056" y="915"/>
                  </a:cubicBezTo>
                  <a:cubicBezTo>
                    <a:pt x="1222" y="749"/>
                    <a:pt x="1436" y="669"/>
                    <a:pt x="1650" y="669"/>
                  </a:cubicBezTo>
                  <a:cubicBezTo>
                    <a:pt x="1651" y="669"/>
                    <a:pt x="1652" y="669"/>
                    <a:pt x="1653" y="669"/>
                  </a:cubicBezTo>
                  <a:close/>
                  <a:moveTo>
                    <a:pt x="1650" y="1"/>
                  </a:moveTo>
                  <a:cubicBezTo>
                    <a:pt x="1249" y="1"/>
                    <a:pt x="869" y="158"/>
                    <a:pt x="586" y="442"/>
                  </a:cubicBezTo>
                  <a:cubicBezTo>
                    <a:pt x="0" y="1027"/>
                    <a:pt x="0" y="1985"/>
                    <a:pt x="586" y="2567"/>
                  </a:cubicBezTo>
                  <a:cubicBezTo>
                    <a:pt x="867" y="2860"/>
                    <a:pt x="1258" y="3007"/>
                    <a:pt x="1650" y="3007"/>
                  </a:cubicBezTo>
                  <a:cubicBezTo>
                    <a:pt x="2041" y="3007"/>
                    <a:pt x="2432" y="2860"/>
                    <a:pt x="2712" y="2567"/>
                  </a:cubicBezTo>
                  <a:cubicBezTo>
                    <a:pt x="3297" y="1985"/>
                    <a:pt x="3297" y="1027"/>
                    <a:pt x="2712" y="442"/>
                  </a:cubicBezTo>
                  <a:cubicBezTo>
                    <a:pt x="2428" y="158"/>
                    <a:pt x="2051" y="1"/>
                    <a:pt x="16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48" name="Google Shape;1248;p65"/>
          <p:cNvGrpSpPr/>
          <p:nvPr/>
        </p:nvGrpSpPr>
        <p:grpSpPr>
          <a:xfrm>
            <a:off x="5590966" y="2678647"/>
            <a:ext cx="337077" cy="256805"/>
            <a:chOff x="6261025" y="3593825"/>
            <a:chExt cx="427925" cy="324700"/>
          </a:xfrm>
        </p:grpSpPr>
        <p:sp>
          <p:nvSpPr>
            <p:cNvPr id="1249" name="Google Shape;1249;p65"/>
            <p:cNvSpPr/>
            <p:nvPr/>
          </p:nvSpPr>
          <p:spPr>
            <a:xfrm>
              <a:off x="6261025" y="3593825"/>
              <a:ext cx="427925" cy="324700"/>
            </a:xfrm>
            <a:custGeom>
              <a:avLst/>
              <a:gdLst/>
              <a:ahLst/>
              <a:cxnLst/>
              <a:rect l="l" t="t" r="r" b="b"/>
              <a:pathLst>
                <a:path w="17117" h="12988" extrusionOk="0">
                  <a:moveTo>
                    <a:pt x="5980" y="669"/>
                  </a:moveTo>
                  <a:lnTo>
                    <a:pt x="6418" y="674"/>
                  </a:lnTo>
                  <a:cubicBezTo>
                    <a:pt x="6581" y="674"/>
                    <a:pt x="6816" y="722"/>
                    <a:pt x="6956" y="1142"/>
                  </a:cubicBezTo>
                  <a:lnTo>
                    <a:pt x="7161" y="1746"/>
                  </a:lnTo>
                  <a:lnTo>
                    <a:pt x="6362" y="1746"/>
                  </a:lnTo>
                  <a:lnTo>
                    <a:pt x="6087" y="928"/>
                  </a:lnTo>
                  <a:cubicBezTo>
                    <a:pt x="6057" y="834"/>
                    <a:pt x="6020" y="749"/>
                    <a:pt x="5980" y="669"/>
                  </a:cubicBezTo>
                  <a:close/>
                  <a:moveTo>
                    <a:pt x="7926" y="669"/>
                  </a:moveTo>
                  <a:cubicBezTo>
                    <a:pt x="8087" y="674"/>
                    <a:pt x="8319" y="719"/>
                    <a:pt x="8461" y="1142"/>
                  </a:cubicBezTo>
                  <a:lnTo>
                    <a:pt x="8664" y="1746"/>
                  </a:lnTo>
                  <a:lnTo>
                    <a:pt x="7865" y="1746"/>
                  </a:lnTo>
                  <a:lnTo>
                    <a:pt x="7592" y="928"/>
                  </a:lnTo>
                  <a:cubicBezTo>
                    <a:pt x="7562" y="834"/>
                    <a:pt x="7525" y="749"/>
                    <a:pt x="7485" y="669"/>
                  </a:cubicBezTo>
                  <a:close/>
                  <a:moveTo>
                    <a:pt x="10948" y="4030"/>
                  </a:moveTo>
                  <a:cubicBezTo>
                    <a:pt x="11389" y="4046"/>
                    <a:pt x="11389" y="4679"/>
                    <a:pt x="10948" y="4698"/>
                  </a:cubicBezTo>
                  <a:cubicBezTo>
                    <a:pt x="10763" y="4698"/>
                    <a:pt x="10613" y="4546"/>
                    <a:pt x="10613" y="4364"/>
                  </a:cubicBezTo>
                  <a:cubicBezTo>
                    <a:pt x="10613" y="4179"/>
                    <a:pt x="10763" y="4030"/>
                    <a:pt x="10948" y="4030"/>
                  </a:cubicBezTo>
                  <a:close/>
                  <a:moveTo>
                    <a:pt x="5148" y="4030"/>
                  </a:moveTo>
                  <a:lnTo>
                    <a:pt x="5201" y="4524"/>
                  </a:lnTo>
                  <a:cubicBezTo>
                    <a:pt x="5215" y="4653"/>
                    <a:pt x="5303" y="4760"/>
                    <a:pt x="5426" y="4805"/>
                  </a:cubicBezTo>
                  <a:cubicBezTo>
                    <a:pt x="5672" y="4888"/>
                    <a:pt x="5897" y="5019"/>
                    <a:pt x="6097" y="5193"/>
                  </a:cubicBezTo>
                  <a:cubicBezTo>
                    <a:pt x="6158" y="5247"/>
                    <a:pt x="6236" y="5275"/>
                    <a:pt x="6316" y="5275"/>
                  </a:cubicBezTo>
                  <a:cubicBezTo>
                    <a:pt x="6362" y="5275"/>
                    <a:pt x="6409" y="5266"/>
                    <a:pt x="6453" y="5246"/>
                  </a:cubicBezTo>
                  <a:lnTo>
                    <a:pt x="6910" y="5046"/>
                  </a:lnTo>
                  <a:lnTo>
                    <a:pt x="7276" y="5682"/>
                  </a:lnTo>
                  <a:lnTo>
                    <a:pt x="6875" y="5981"/>
                  </a:lnTo>
                  <a:cubicBezTo>
                    <a:pt x="6776" y="6056"/>
                    <a:pt x="6726" y="6187"/>
                    <a:pt x="6750" y="6316"/>
                  </a:cubicBezTo>
                  <a:cubicBezTo>
                    <a:pt x="6800" y="6570"/>
                    <a:pt x="6800" y="6837"/>
                    <a:pt x="6750" y="7091"/>
                  </a:cubicBezTo>
                  <a:cubicBezTo>
                    <a:pt x="6726" y="7217"/>
                    <a:pt x="6776" y="7348"/>
                    <a:pt x="6881" y="7425"/>
                  </a:cubicBezTo>
                  <a:lnTo>
                    <a:pt x="7282" y="7722"/>
                  </a:lnTo>
                  <a:lnTo>
                    <a:pt x="6913" y="8361"/>
                  </a:lnTo>
                  <a:lnTo>
                    <a:pt x="6456" y="8161"/>
                  </a:lnTo>
                  <a:cubicBezTo>
                    <a:pt x="6412" y="8141"/>
                    <a:pt x="6366" y="8132"/>
                    <a:pt x="6320" y="8132"/>
                  </a:cubicBezTo>
                  <a:cubicBezTo>
                    <a:pt x="6241" y="8132"/>
                    <a:pt x="6163" y="8160"/>
                    <a:pt x="6100" y="8214"/>
                  </a:cubicBezTo>
                  <a:cubicBezTo>
                    <a:pt x="5905" y="8388"/>
                    <a:pt x="5677" y="8516"/>
                    <a:pt x="5429" y="8602"/>
                  </a:cubicBezTo>
                  <a:cubicBezTo>
                    <a:pt x="5306" y="8645"/>
                    <a:pt x="5218" y="8752"/>
                    <a:pt x="5204" y="8883"/>
                  </a:cubicBezTo>
                  <a:lnTo>
                    <a:pt x="5151" y="9377"/>
                  </a:lnTo>
                  <a:lnTo>
                    <a:pt x="4413" y="9377"/>
                  </a:lnTo>
                  <a:lnTo>
                    <a:pt x="4357" y="8883"/>
                  </a:lnTo>
                  <a:cubicBezTo>
                    <a:pt x="4343" y="8752"/>
                    <a:pt x="4255" y="8645"/>
                    <a:pt x="4132" y="8602"/>
                  </a:cubicBezTo>
                  <a:cubicBezTo>
                    <a:pt x="3886" y="8516"/>
                    <a:pt x="3661" y="8388"/>
                    <a:pt x="3461" y="8214"/>
                  </a:cubicBezTo>
                  <a:cubicBezTo>
                    <a:pt x="3399" y="8159"/>
                    <a:pt x="3322" y="8131"/>
                    <a:pt x="3244" y="8131"/>
                  </a:cubicBezTo>
                  <a:cubicBezTo>
                    <a:pt x="3197" y="8131"/>
                    <a:pt x="3150" y="8141"/>
                    <a:pt x="3105" y="8161"/>
                  </a:cubicBezTo>
                  <a:lnTo>
                    <a:pt x="2648" y="8361"/>
                  </a:lnTo>
                  <a:lnTo>
                    <a:pt x="2279" y="7722"/>
                  </a:lnTo>
                  <a:lnTo>
                    <a:pt x="2680" y="7425"/>
                  </a:lnTo>
                  <a:cubicBezTo>
                    <a:pt x="2784" y="7348"/>
                    <a:pt x="2835" y="7217"/>
                    <a:pt x="2811" y="7091"/>
                  </a:cubicBezTo>
                  <a:cubicBezTo>
                    <a:pt x="2760" y="6837"/>
                    <a:pt x="2760" y="6570"/>
                    <a:pt x="2811" y="6316"/>
                  </a:cubicBezTo>
                  <a:cubicBezTo>
                    <a:pt x="2835" y="6187"/>
                    <a:pt x="2784" y="6056"/>
                    <a:pt x="2680" y="5981"/>
                  </a:cubicBezTo>
                  <a:lnTo>
                    <a:pt x="2279" y="5682"/>
                  </a:lnTo>
                  <a:lnTo>
                    <a:pt x="2648" y="5046"/>
                  </a:lnTo>
                  <a:lnTo>
                    <a:pt x="3105" y="5246"/>
                  </a:lnTo>
                  <a:cubicBezTo>
                    <a:pt x="3149" y="5265"/>
                    <a:pt x="3194" y="5275"/>
                    <a:pt x="3239" y="5275"/>
                  </a:cubicBezTo>
                  <a:cubicBezTo>
                    <a:pt x="3319" y="5275"/>
                    <a:pt x="3398" y="5246"/>
                    <a:pt x="3461" y="5193"/>
                  </a:cubicBezTo>
                  <a:cubicBezTo>
                    <a:pt x="3656" y="5019"/>
                    <a:pt x="3883" y="4888"/>
                    <a:pt x="4132" y="4805"/>
                  </a:cubicBezTo>
                  <a:cubicBezTo>
                    <a:pt x="4255" y="4760"/>
                    <a:pt x="4343" y="4653"/>
                    <a:pt x="4357" y="4524"/>
                  </a:cubicBezTo>
                  <a:lnTo>
                    <a:pt x="4410" y="4030"/>
                  </a:lnTo>
                  <a:close/>
                  <a:moveTo>
                    <a:pt x="4915" y="669"/>
                  </a:moveTo>
                  <a:cubicBezTo>
                    <a:pt x="5078" y="669"/>
                    <a:pt x="5311" y="719"/>
                    <a:pt x="5453" y="1136"/>
                  </a:cubicBezTo>
                  <a:lnTo>
                    <a:pt x="5803" y="2185"/>
                  </a:lnTo>
                  <a:cubicBezTo>
                    <a:pt x="5851" y="2321"/>
                    <a:pt x="5977" y="2412"/>
                    <a:pt x="6121" y="2412"/>
                  </a:cubicBezTo>
                  <a:lnTo>
                    <a:pt x="14349" y="2412"/>
                  </a:lnTo>
                  <a:cubicBezTo>
                    <a:pt x="14549" y="2412"/>
                    <a:pt x="14715" y="2575"/>
                    <a:pt x="14715" y="2776"/>
                  </a:cubicBezTo>
                  <a:lnTo>
                    <a:pt x="14715" y="6441"/>
                  </a:lnTo>
                  <a:cubicBezTo>
                    <a:pt x="14421" y="6351"/>
                    <a:pt x="14114" y="6308"/>
                    <a:pt x="13805" y="6308"/>
                  </a:cubicBezTo>
                  <a:cubicBezTo>
                    <a:pt x="12909" y="6308"/>
                    <a:pt x="12006" y="6671"/>
                    <a:pt x="11416" y="7292"/>
                  </a:cubicBezTo>
                  <a:lnTo>
                    <a:pt x="7835" y="7292"/>
                  </a:lnTo>
                  <a:lnTo>
                    <a:pt x="7445" y="7003"/>
                  </a:lnTo>
                  <a:cubicBezTo>
                    <a:pt x="7466" y="6802"/>
                    <a:pt x="7466" y="6599"/>
                    <a:pt x="7445" y="6399"/>
                  </a:cubicBezTo>
                  <a:lnTo>
                    <a:pt x="7835" y="6110"/>
                  </a:lnTo>
                  <a:lnTo>
                    <a:pt x="9624" y="6110"/>
                  </a:lnTo>
                  <a:cubicBezTo>
                    <a:pt x="9712" y="6110"/>
                    <a:pt x="9798" y="6075"/>
                    <a:pt x="9862" y="6014"/>
                  </a:cubicBezTo>
                  <a:lnTo>
                    <a:pt x="10584" y="5292"/>
                  </a:lnTo>
                  <a:cubicBezTo>
                    <a:pt x="10703" y="5342"/>
                    <a:pt x="10827" y="5366"/>
                    <a:pt x="10948" y="5366"/>
                  </a:cubicBezTo>
                  <a:cubicBezTo>
                    <a:pt x="11475" y="5366"/>
                    <a:pt x="11972" y="4928"/>
                    <a:pt x="11961" y="4364"/>
                  </a:cubicBezTo>
                  <a:cubicBezTo>
                    <a:pt x="11961" y="3810"/>
                    <a:pt x="11509" y="3361"/>
                    <a:pt x="10958" y="3361"/>
                  </a:cubicBezTo>
                  <a:cubicBezTo>
                    <a:pt x="10954" y="3361"/>
                    <a:pt x="10949" y="3361"/>
                    <a:pt x="10944" y="3361"/>
                  </a:cubicBezTo>
                  <a:cubicBezTo>
                    <a:pt x="10195" y="3361"/>
                    <a:pt x="9709" y="4207"/>
                    <a:pt x="10081" y="4850"/>
                  </a:cubicBezTo>
                  <a:lnTo>
                    <a:pt x="9490" y="5441"/>
                  </a:lnTo>
                  <a:lnTo>
                    <a:pt x="7926" y="5441"/>
                  </a:lnTo>
                  <a:lnTo>
                    <a:pt x="7354" y="4452"/>
                  </a:lnTo>
                  <a:cubicBezTo>
                    <a:pt x="7294" y="4346"/>
                    <a:pt x="7181" y="4286"/>
                    <a:pt x="7064" y="4286"/>
                  </a:cubicBezTo>
                  <a:cubicBezTo>
                    <a:pt x="7018" y="4286"/>
                    <a:pt x="6973" y="4294"/>
                    <a:pt x="6929" y="4313"/>
                  </a:cubicBezTo>
                  <a:lnTo>
                    <a:pt x="6386" y="4554"/>
                  </a:lnTo>
                  <a:cubicBezTo>
                    <a:pt x="6220" y="4433"/>
                    <a:pt x="6046" y="4332"/>
                    <a:pt x="5859" y="4249"/>
                  </a:cubicBezTo>
                  <a:lnTo>
                    <a:pt x="5792" y="3658"/>
                  </a:lnTo>
                  <a:cubicBezTo>
                    <a:pt x="5774" y="3487"/>
                    <a:pt x="5632" y="3361"/>
                    <a:pt x="5464" y="3361"/>
                  </a:cubicBezTo>
                  <a:lnTo>
                    <a:pt x="4127" y="3361"/>
                  </a:lnTo>
                  <a:cubicBezTo>
                    <a:pt x="3955" y="3361"/>
                    <a:pt x="3811" y="3487"/>
                    <a:pt x="3795" y="3658"/>
                  </a:cubicBezTo>
                  <a:lnTo>
                    <a:pt x="3728" y="4249"/>
                  </a:lnTo>
                  <a:cubicBezTo>
                    <a:pt x="3541" y="4329"/>
                    <a:pt x="3367" y="4431"/>
                    <a:pt x="3204" y="4554"/>
                  </a:cubicBezTo>
                  <a:lnTo>
                    <a:pt x="2659" y="4313"/>
                  </a:lnTo>
                  <a:cubicBezTo>
                    <a:pt x="2614" y="4294"/>
                    <a:pt x="2568" y="4285"/>
                    <a:pt x="2523" y="4285"/>
                  </a:cubicBezTo>
                  <a:cubicBezTo>
                    <a:pt x="2407" y="4285"/>
                    <a:pt x="2297" y="4344"/>
                    <a:pt x="2233" y="4452"/>
                  </a:cubicBezTo>
                  <a:lnTo>
                    <a:pt x="1565" y="5610"/>
                  </a:lnTo>
                  <a:cubicBezTo>
                    <a:pt x="1482" y="5757"/>
                    <a:pt x="1520" y="5944"/>
                    <a:pt x="1656" y="6048"/>
                  </a:cubicBezTo>
                  <a:lnTo>
                    <a:pt x="2137" y="6401"/>
                  </a:lnTo>
                  <a:cubicBezTo>
                    <a:pt x="2113" y="6602"/>
                    <a:pt x="2113" y="6805"/>
                    <a:pt x="2137" y="7006"/>
                  </a:cubicBezTo>
                  <a:lnTo>
                    <a:pt x="1656" y="7361"/>
                  </a:lnTo>
                  <a:cubicBezTo>
                    <a:pt x="1520" y="7460"/>
                    <a:pt x="1479" y="7647"/>
                    <a:pt x="1565" y="7797"/>
                  </a:cubicBezTo>
                  <a:lnTo>
                    <a:pt x="2233" y="8955"/>
                  </a:lnTo>
                  <a:cubicBezTo>
                    <a:pt x="2293" y="9061"/>
                    <a:pt x="2406" y="9121"/>
                    <a:pt x="2524" y="9121"/>
                  </a:cubicBezTo>
                  <a:cubicBezTo>
                    <a:pt x="2569" y="9121"/>
                    <a:pt x="2615" y="9112"/>
                    <a:pt x="2659" y="9094"/>
                  </a:cubicBezTo>
                  <a:lnTo>
                    <a:pt x="3204" y="8853"/>
                  </a:lnTo>
                  <a:cubicBezTo>
                    <a:pt x="3367" y="8974"/>
                    <a:pt x="3541" y="9078"/>
                    <a:pt x="3728" y="9158"/>
                  </a:cubicBezTo>
                  <a:lnTo>
                    <a:pt x="3795" y="9749"/>
                  </a:lnTo>
                  <a:cubicBezTo>
                    <a:pt x="3814" y="9920"/>
                    <a:pt x="3955" y="10048"/>
                    <a:pt x="4127" y="10048"/>
                  </a:cubicBezTo>
                  <a:lnTo>
                    <a:pt x="5464" y="10048"/>
                  </a:lnTo>
                  <a:cubicBezTo>
                    <a:pt x="5632" y="10048"/>
                    <a:pt x="5776" y="9920"/>
                    <a:pt x="5792" y="9749"/>
                  </a:cubicBezTo>
                  <a:lnTo>
                    <a:pt x="5859" y="9158"/>
                  </a:lnTo>
                  <a:cubicBezTo>
                    <a:pt x="6046" y="9078"/>
                    <a:pt x="6220" y="8979"/>
                    <a:pt x="6386" y="8853"/>
                  </a:cubicBezTo>
                  <a:lnTo>
                    <a:pt x="6929" y="9094"/>
                  </a:lnTo>
                  <a:cubicBezTo>
                    <a:pt x="6973" y="9113"/>
                    <a:pt x="7019" y="9122"/>
                    <a:pt x="7065" y="9122"/>
                  </a:cubicBezTo>
                  <a:cubicBezTo>
                    <a:pt x="7181" y="9122"/>
                    <a:pt x="7292" y="9062"/>
                    <a:pt x="7354" y="8955"/>
                  </a:cubicBezTo>
                  <a:lnTo>
                    <a:pt x="7926" y="7965"/>
                  </a:lnTo>
                  <a:lnTo>
                    <a:pt x="10905" y="7965"/>
                  </a:lnTo>
                  <a:cubicBezTo>
                    <a:pt x="10373" y="8826"/>
                    <a:pt x="10295" y="10062"/>
                    <a:pt x="10723" y="10992"/>
                  </a:cubicBezTo>
                  <a:lnTo>
                    <a:pt x="1038" y="10990"/>
                  </a:lnTo>
                  <a:cubicBezTo>
                    <a:pt x="838" y="10990"/>
                    <a:pt x="672" y="10826"/>
                    <a:pt x="672" y="10626"/>
                  </a:cubicBezTo>
                  <a:lnTo>
                    <a:pt x="672" y="1035"/>
                  </a:lnTo>
                  <a:cubicBezTo>
                    <a:pt x="672" y="834"/>
                    <a:pt x="838" y="669"/>
                    <a:pt x="1038" y="669"/>
                  </a:cubicBezTo>
                  <a:close/>
                  <a:moveTo>
                    <a:pt x="13774" y="6996"/>
                  </a:moveTo>
                  <a:cubicBezTo>
                    <a:pt x="15077" y="6996"/>
                    <a:pt x="16381" y="7881"/>
                    <a:pt x="16448" y="9653"/>
                  </a:cubicBezTo>
                  <a:cubicBezTo>
                    <a:pt x="16448" y="11129"/>
                    <a:pt x="15250" y="12327"/>
                    <a:pt x="13774" y="12327"/>
                  </a:cubicBezTo>
                  <a:cubicBezTo>
                    <a:pt x="12301" y="12327"/>
                    <a:pt x="11100" y="11129"/>
                    <a:pt x="11100" y="9653"/>
                  </a:cubicBezTo>
                  <a:cubicBezTo>
                    <a:pt x="11167" y="7881"/>
                    <a:pt x="12470" y="6996"/>
                    <a:pt x="13774" y="6996"/>
                  </a:cubicBezTo>
                  <a:close/>
                  <a:moveTo>
                    <a:pt x="1033" y="0"/>
                  </a:moveTo>
                  <a:cubicBezTo>
                    <a:pt x="466" y="0"/>
                    <a:pt x="1" y="463"/>
                    <a:pt x="1" y="1035"/>
                  </a:cubicBezTo>
                  <a:lnTo>
                    <a:pt x="1" y="10626"/>
                  </a:lnTo>
                  <a:cubicBezTo>
                    <a:pt x="1" y="11195"/>
                    <a:pt x="463" y="11658"/>
                    <a:pt x="1033" y="11658"/>
                  </a:cubicBezTo>
                  <a:lnTo>
                    <a:pt x="11100" y="11658"/>
                  </a:lnTo>
                  <a:cubicBezTo>
                    <a:pt x="11785" y="12576"/>
                    <a:pt x="12760" y="12988"/>
                    <a:pt x="13725" y="12988"/>
                  </a:cubicBezTo>
                  <a:cubicBezTo>
                    <a:pt x="15432" y="12988"/>
                    <a:pt x="17111" y="11702"/>
                    <a:pt x="17116" y="9653"/>
                  </a:cubicBezTo>
                  <a:cubicBezTo>
                    <a:pt x="17116" y="8391"/>
                    <a:pt x="16416" y="7292"/>
                    <a:pt x="15378" y="6722"/>
                  </a:cubicBezTo>
                  <a:lnTo>
                    <a:pt x="15378" y="2778"/>
                  </a:lnTo>
                  <a:cubicBezTo>
                    <a:pt x="15378" y="2211"/>
                    <a:pt x="14918" y="1746"/>
                    <a:pt x="14346" y="1746"/>
                  </a:cubicBezTo>
                  <a:lnTo>
                    <a:pt x="9367" y="1746"/>
                  </a:lnTo>
                  <a:lnTo>
                    <a:pt x="9092" y="928"/>
                  </a:lnTo>
                  <a:cubicBezTo>
                    <a:pt x="8891" y="329"/>
                    <a:pt x="8477" y="0"/>
                    <a:pt x="79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50" name="Google Shape;1250;p65"/>
            <p:cNvSpPr/>
            <p:nvPr/>
          </p:nvSpPr>
          <p:spPr>
            <a:xfrm>
              <a:off x="6351275" y="3732125"/>
              <a:ext cx="58525" cy="58375"/>
            </a:xfrm>
            <a:custGeom>
              <a:avLst/>
              <a:gdLst/>
              <a:ahLst/>
              <a:cxnLst/>
              <a:rect l="l" t="t" r="r" b="b"/>
              <a:pathLst>
                <a:path w="2341" h="2335" extrusionOk="0">
                  <a:moveTo>
                    <a:pt x="1170" y="672"/>
                  </a:moveTo>
                  <a:cubicBezTo>
                    <a:pt x="1414" y="672"/>
                    <a:pt x="1658" y="839"/>
                    <a:pt x="1672" y="1171"/>
                  </a:cubicBezTo>
                  <a:cubicBezTo>
                    <a:pt x="1672" y="1447"/>
                    <a:pt x="1447" y="1671"/>
                    <a:pt x="1172" y="1671"/>
                  </a:cubicBezTo>
                  <a:cubicBezTo>
                    <a:pt x="894" y="1671"/>
                    <a:pt x="669" y="1447"/>
                    <a:pt x="669" y="1171"/>
                  </a:cubicBezTo>
                  <a:cubicBezTo>
                    <a:pt x="682" y="839"/>
                    <a:pt x="926" y="672"/>
                    <a:pt x="1170" y="672"/>
                  </a:cubicBezTo>
                  <a:close/>
                  <a:moveTo>
                    <a:pt x="1172" y="0"/>
                  </a:moveTo>
                  <a:cubicBezTo>
                    <a:pt x="525" y="0"/>
                    <a:pt x="1" y="524"/>
                    <a:pt x="1" y="1171"/>
                  </a:cubicBezTo>
                  <a:cubicBezTo>
                    <a:pt x="31" y="1947"/>
                    <a:pt x="601" y="2335"/>
                    <a:pt x="1171" y="2335"/>
                  </a:cubicBezTo>
                  <a:cubicBezTo>
                    <a:pt x="1741" y="2335"/>
                    <a:pt x="2311" y="1947"/>
                    <a:pt x="2340" y="1171"/>
                  </a:cubicBezTo>
                  <a:cubicBezTo>
                    <a:pt x="2340" y="524"/>
                    <a:pt x="1816" y="0"/>
                    <a:pt x="11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51" name="Google Shape;1251;p65"/>
            <p:cNvSpPr/>
            <p:nvPr/>
          </p:nvSpPr>
          <p:spPr>
            <a:xfrm>
              <a:off x="6577550" y="3808000"/>
              <a:ext cx="55850" cy="54200"/>
            </a:xfrm>
            <a:custGeom>
              <a:avLst/>
              <a:gdLst/>
              <a:ahLst/>
              <a:cxnLst/>
              <a:rect l="l" t="t" r="r" b="b"/>
              <a:pathLst>
                <a:path w="2234" h="2168" extrusionOk="0">
                  <a:moveTo>
                    <a:pt x="367" y="0"/>
                  </a:moveTo>
                  <a:cubicBezTo>
                    <a:pt x="282" y="0"/>
                    <a:pt x="197" y="32"/>
                    <a:pt x="132" y="96"/>
                  </a:cubicBezTo>
                  <a:cubicBezTo>
                    <a:pt x="1" y="227"/>
                    <a:pt x="1" y="439"/>
                    <a:pt x="132" y="570"/>
                  </a:cubicBezTo>
                  <a:lnTo>
                    <a:pt x="645" y="1083"/>
                  </a:lnTo>
                  <a:lnTo>
                    <a:pt x="132" y="1599"/>
                  </a:lnTo>
                  <a:cubicBezTo>
                    <a:pt x="1" y="1727"/>
                    <a:pt x="1" y="1939"/>
                    <a:pt x="132" y="2070"/>
                  </a:cubicBezTo>
                  <a:cubicBezTo>
                    <a:pt x="197" y="2135"/>
                    <a:pt x="282" y="2168"/>
                    <a:pt x="367" y="2168"/>
                  </a:cubicBezTo>
                  <a:cubicBezTo>
                    <a:pt x="452" y="2168"/>
                    <a:pt x="537" y="2135"/>
                    <a:pt x="602" y="2070"/>
                  </a:cubicBezTo>
                  <a:lnTo>
                    <a:pt x="1118" y="1554"/>
                  </a:lnTo>
                  <a:lnTo>
                    <a:pt x="1632" y="2070"/>
                  </a:lnTo>
                  <a:cubicBezTo>
                    <a:pt x="1697" y="2135"/>
                    <a:pt x="1783" y="2168"/>
                    <a:pt x="1868" y="2168"/>
                  </a:cubicBezTo>
                  <a:cubicBezTo>
                    <a:pt x="1953" y="2168"/>
                    <a:pt x="2038" y="2135"/>
                    <a:pt x="2102" y="2070"/>
                  </a:cubicBezTo>
                  <a:cubicBezTo>
                    <a:pt x="2233" y="1939"/>
                    <a:pt x="2233" y="1727"/>
                    <a:pt x="2102" y="1599"/>
                  </a:cubicBezTo>
                  <a:lnTo>
                    <a:pt x="1589" y="1083"/>
                  </a:lnTo>
                  <a:lnTo>
                    <a:pt x="2102" y="570"/>
                  </a:lnTo>
                  <a:cubicBezTo>
                    <a:pt x="2233" y="441"/>
                    <a:pt x="2233" y="227"/>
                    <a:pt x="2102" y="96"/>
                  </a:cubicBezTo>
                  <a:cubicBezTo>
                    <a:pt x="2038" y="32"/>
                    <a:pt x="1953" y="0"/>
                    <a:pt x="1868" y="0"/>
                  </a:cubicBezTo>
                  <a:cubicBezTo>
                    <a:pt x="1783" y="0"/>
                    <a:pt x="1697" y="32"/>
                    <a:pt x="1632" y="96"/>
                  </a:cubicBezTo>
                  <a:lnTo>
                    <a:pt x="1118" y="612"/>
                  </a:lnTo>
                  <a:lnTo>
                    <a:pt x="602" y="96"/>
                  </a:lnTo>
                  <a:cubicBezTo>
                    <a:pt x="537" y="32"/>
                    <a:pt x="452" y="0"/>
                    <a:pt x="3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2" name="Google Shape;744;p42"/>
          <p:cNvSpPr txBox="1"/>
          <p:nvPr/>
        </p:nvSpPr>
        <p:spPr>
          <a:xfrm>
            <a:off x="269600" y="-110"/>
            <a:ext cx="7008300" cy="5727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GB">
                <a:latin typeface="Arial" panose="020B0604020202020204" pitchFamily="34" charset="0"/>
              </a:rPr>
              <a:t>方法</a:t>
            </a:r>
            <a:endParaRPr lang="zh-CN" altLang="en-GB">
              <a:latin typeface="Arial" panose="020B0604020202020204" pitchFamily="34" charset="0"/>
            </a:endParaRPr>
          </a:p>
        </p:txBody>
      </p:sp>
      <p:cxnSp>
        <p:nvCxnSpPr>
          <p:cNvPr id="787" name="Google Shape;787;p46"/>
          <p:cNvCxnSpPr/>
          <p:nvPr/>
        </p:nvCxnSpPr>
        <p:spPr>
          <a:xfrm>
            <a:off x="-16242" y="572897"/>
            <a:ext cx="8789400" cy="0"/>
          </a:xfrm>
          <a:prstGeom prst="straightConnector1">
            <a:avLst/>
          </a:prstGeom>
          <a:noFill/>
          <a:ln w="9525" cap="flat" cmpd="sng">
            <a:solidFill>
              <a:schemeClr val="dk1"/>
            </a:solidFill>
            <a:prstDash val="solid"/>
            <a:round/>
            <a:headEnd type="none" w="med" len="med"/>
            <a:tailEnd type="none" w="med" len="med"/>
          </a:ln>
        </p:spPr>
      </p:cxnSp>
      <p:sp>
        <p:nvSpPr>
          <p:cNvPr id="3" name="Google Shape;744;p42"/>
          <p:cNvSpPr txBox="1"/>
          <p:nvPr/>
        </p:nvSpPr>
        <p:spPr>
          <a:xfrm>
            <a:off x="473710" y="504190"/>
            <a:ext cx="2682240" cy="516255"/>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US" sz="2000">
                <a:latin typeface="Arial" panose="020B0604020202020204" pitchFamily="34" charset="0"/>
                <a:ea typeface="汉仪旗黑-55简" charset="0"/>
                <a:sym typeface="+mn-ea"/>
              </a:rPr>
              <a:t>工作细节</a:t>
            </a:r>
            <a:r>
              <a:rPr lang="en-US" altLang="zh-CN" sz="2000">
                <a:latin typeface="Arial" panose="020B0604020202020204" pitchFamily="34" charset="0"/>
                <a:ea typeface="汉仪旗黑-55简" charset="0"/>
                <a:sym typeface="+mn-ea"/>
              </a:rPr>
              <a:t>(</a:t>
            </a:r>
            <a:r>
              <a:rPr lang="zh-CN" altLang="en-US" sz="2000">
                <a:latin typeface="Arial" panose="020B0604020202020204" pitchFamily="34" charset="0"/>
                <a:ea typeface="汉仪旗黑-55简" charset="0"/>
                <a:sym typeface="+mn-ea"/>
              </a:rPr>
              <a:t>轨迹预测</a:t>
            </a:r>
            <a:r>
              <a:rPr lang="en-US" altLang="zh-CN" sz="2000">
                <a:latin typeface="Arial" panose="020B0604020202020204" pitchFamily="34" charset="0"/>
                <a:ea typeface="汉仪旗黑-55简" charset="0"/>
                <a:sym typeface="+mn-ea"/>
              </a:rPr>
              <a:t>)</a:t>
            </a:r>
            <a:endParaRPr lang="en-US" altLang="zh-CN" sz="2000">
              <a:latin typeface="Arial" panose="020B0604020202020204" pitchFamily="34" charset="0"/>
              <a:ea typeface="汉仪旗黑-55简" charset="0"/>
              <a:sym typeface="+mn-ea"/>
            </a:endParaRPr>
          </a:p>
        </p:txBody>
      </p:sp>
      <p:sp>
        <p:nvSpPr>
          <p:cNvPr id="4" name="Google Shape;1214;p65"/>
          <p:cNvSpPr txBox="1"/>
          <p:nvPr/>
        </p:nvSpPr>
        <p:spPr>
          <a:xfrm flipH="1">
            <a:off x="4568825" y="1202055"/>
            <a:ext cx="3180080" cy="571500"/>
          </a:xfrm>
          <a:prstGeom prst="rect">
            <a:avLst/>
          </a:prstGeom>
          <a:noFill/>
          <a:ln>
            <a:noFill/>
          </a:ln>
        </p:spPr>
        <p:txBody>
          <a:bodyPr spcFirstLastPara="1" wrap="square" lIns="91425" tIns="91425" rIns="91425" bIns="91425" anchor="b" anchorCtr="0">
            <a:noAutofit/>
          </a:bodyPr>
          <a:p>
            <a:pPr marL="0" lvl="0" indent="0" algn="l" rtl="0">
              <a:lnSpc>
                <a:spcPct val="115000"/>
              </a:lnSpc>
              <a:spcBef>
                <a:spcPts val="0"/>
              </a:spcBef>
              <a:spcAft>
                <a:spcPts val="0"/>
              </a:spcAft>
              <a:buNone/>
            </a:pPr>
            <a:r>
              <a:rPr lang="zh-CN" altLang="en-GB" sz="1600">
                <a:solidFill>
                  <a:schemeClr val="dk1"/>
                </a:solidFill>
                <a:latin typeface="Arial" panose="020B0604020202020204" pitchFamily="34" charset="0"/>
                <a:ea typeface="汉仪旗黑-55简" charset="0"/>
                <a:cs typeface="Archivo Black"/>
                <a:sym typeface="Archivo Black"/>
              </a:rPr>
              <a:t>模型框架</a:t>
            </a:r>
            <a:endParaRPr lang="en-US" altLang="zh-CN" sz="1600">
              <a:solidFill>
                <a:schemeClr val="dk1"/>
              </a:solidFill>
              <a:latin typeface="Arial" panose="020B0604020202020204" pitchFamily="34" charset="0"/>
              <a:ea typeface="汉仪旗黑-55简" charset="0"/>
              <a:cs typeface="Archivo Black"/>
              <a:sym typeface="Archivo Black"/>
            </a:endParaRPr>
          </a:p>
        </p:txBody>
      </p:sp>
      <p:pic>
        <p:nvPicPr>
          <p:cNvPr id="5" name="图片 4"/>
          <p:cNvPicPr>
            <a:picLocks noChangeAspect="1"/>
          </p:cNvPicPr>
          <p:nvPr/>
        </p:nvPicPr>
        <p:blipFill>
          <a:blip r:embed="rId1"/>
          <a:stretch>
            <a:fillRect/>
          </a:stretch>
        </p:blipFill>
        <p:spPr>
          <a:xfrm>
            <a:off x="2473960" y="915670"/>
            <a:ext cx="1679575" cy="1601470"/>
          </a:xfrm>
          <a:prstGeom prst="rect">
            <a:avLst/>
          </a:prstGeom>
        </p:spPr>
      </p:pic>
      <p:pic>
        <p:nvPicPr>
          <p:cNvPr id="6" name="图片 5"/>
          <p:cNvPicPr>
            <a:picLocks noChangeAspect="1"/>
          </p:cNvPicPr>
          <p:nvPr/>
        </p:nvPicPr>
        <p:blipFill>
          <a:blip r:embed="rId2"/>
          <a:stretch>
            <a:fillRect/>
          </a:stretch>
        </p:blipFill>
        <p:spPr>
          <a:xfrm>
            <a:off x="702945" y="3375025"/>
            <a:ext cx="2299335" cy="1691005"/>
          </a:xfrm>
          <a:prstGeom prst="rect">
            <a:avLst/>
          </a:prstGeom>
        </p:spPr>
      </p:pic>
      <p:pic>
        <p:nvPicPr>
          <p:cNvPr id="7" name="图片 6"/>
          <p:cNvPicPr>
            <a:picLocks noChangeAspect="1"/>
          </p:cNvPicPr>
          <p:nvPr/>
        </p:nvPicPr>
        <p:blipFill>
          <a:blip r:embed="rId3"/>
          <a:stretch>
            <a:fillRect/>
          </a:stretch>
        </p:blipFill>
        <p:spPr>
          <a:xfrm>
            <a:off x="5591175" y="708025"/>
            <a:ext cx="3348355" cy="1134110"/>
          </a:xfrm>
          <a:prstGeom prst="rect">
            <a:avLst/>
          </a:prstGeom>
        </p:spPr>
      </p:pic>
      <p:pic>
        <p:nvPicPr>
          <p:cNvPr id="8" name="图片 7"/>
          <p:cNvPicPr>
            <a:picLocks noChangeAspect="1"/>
          </p:cNvPicPr>
          <p:nvPr/>
        </p:nvPicPr>
        <p:blipFill>
          <a:blip r:embed="rId4"/>
          <a:stretch>
            <a:fillRect/>
          </a:stretch>
        </p:blipFill>
        <p:spPr>
          <a:xfrm>
            <a:off x="7172325" y="2923540"/>
            <a:ext cx="1202690" cy="1399540"/>
          </a:xfrm>
          <a:prstGeom prst="rect">
            <a:avLst/>
          </a:prstGeom>
        </p:spPr>
      </p:pic>
      <p:pic>
        <p:nvPicPr>
          <p:cNvPr id="9" name="图片 8"/>
          <p:cNvPicPr>
            <a:picLocks noChangeAspect="1"/>
          </p:cNvPicPr>
          <p:nvPr/>
        </p:nvPicPr>
        <p:blipFill>
          <a:blip r:embed="rId5"/>
          <a:stretch>
            <a:fillRect/>
          </a:stretch>
        </p:blipFill>
        <p:spPr>
          <a:xfrm>
            <a:off x="3835400" y="3792220"/>
            <a:ext cx="1843405" cy="127381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211" name="Shape 1211"/>
        <p:cNvGrpSpPr/>
        <p:nvPr/>
      </p:nvGrpSpPr>
      <p:grpSpPr>
        <a:xfrm>
          <a:off x="0" y="0"/>
          <a:ext cx="0" cy="0"/>
          <a:chOff x="0" y="0"/>
          <a:chExt cx="0" cy="0"/>
        </a:xfrm>
      </p:grpSpPr>
      <p:sp>
        <p:nvSpPr>
          <p:cNvPr id="1213" name="Google Shape;1213;p65"/>
          <p:cNvSpPr txBox="1"/>
          <p:nvPr>
            <p:custDataLst>
              <p:tags r:id="rId1"/>
            </p:custDataLst>
          </p:nvPr>
        </p:nvSpPr>
        <p:spPr>
          <a:xfrm flipH="1">
            <a:off x="1435735" y="1777365"/>
            <a:ext cx="2268855" cy="46101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sz="1400">
                <a:solidFill>
                  <a:schemeClr val="dk1"/>
                </a:solidFill>
                <a:latin typeface="Arial" panose="020B0604020202020204" pitchFamily="34" charset="0"/>
                <a:ea typeface="汉仪旗黑-55简" charset="0"/>
                <a:cs typeface="Raleway"/>
                <a:sym typeface="Archivo Black"/>
              </a:rPr>
              <a:t>Bounding</a:t>
            </a:r>
            <a:endParaRPr lang="en-US" altLang="en-GB" sz="1400">
              <a:solidFill>
                <a:schemeClr val="dk1"/>
              </a:solidFill>
              <a:latin typeface="Arial" panose="020B0604020202020204" pitchFamily="34" charset="0"/>
              <a:ea typeface="汉仪旗黑-55简" charset="0"/>
              <a:cs typeface="Raleway"/>
              <a:sym typeface="Archivo Black"/>
            </a:endParaRPr>
          </a:p>
        </p:txBody>
      </p:sp>
      <p:sp>
        <p:nvSpPr>
          <p:cNvPr id="1214" name="Google Shape;1214;p65"/>
          <p:cNvSpPr txBox="1"/>
          <p:nvPr>
            <p:custDataLst>
              <p:tags r:id="rId2"/>
            </p:custDataLst>
          </p:nvPr>
        </p:nvSpPr>
        <p:spPr>
          <a:xfrm flipH="1">
            <a:off x="1435735" y="1202055"/>
            <a:ext cx="2399030" cy="5715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zh-CN" altLang="en-GB" sz="1600">
                <a:solidFill>
                  <a:schemeClr val="dk1"/>
                </a:solidFill>
                <a:latin typeface="Arial" panose="020B0604020202020204" pitchFamily="34" charset="0"/>
                <a:ea typeface="汉仪旗黑-55简" charset="0"/>
                <a:cs typeface="Archivo Black"/>
                <a:sym typeface="Archivo Black"/>
              </a:rPr>
              <a:t>边界条件</a:t>
            </a:r>
            <a:endParaRPr lang="zh-CN" altLang="en-GB" sz="1600">
              <a:solidFill>
                <a:schemeClr val="dk1"/>
              </a:solidFill>
              <a:latin typeface="Arial" panose="020B0604020202020204" pitchFamily="34" charset="0"/>
              <a:ea typeface="汉仪旗黑-55简" charset="0"/>
              <a:cs typeface="Archivo Black"/>
              <a:sym typeface="Archivo Black"/>
            </a:endParaRPr>
          </a:p>
        </p:txBody>
      </p:sp>
      <p:sp>
        <p:nvSpPr>
          <p:cNvPr id="1215" name="Google Shape;1215;p65"/>
          <p:cNvSpPr txBox="1"/>
          <p:nvPr>
            <p:custDataLst>
              <p:tags r:id="rId3"/>
            </p:custDataLst>
          </p:nvPr>
        </p:nvSpPr>
        <p:spPr>
          <a:xfrm flipH="1">
            <a:off x="3002503" y="3375000"/>
            <a:ext cx="2143200" cy="4611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zh-CN" altLang="en-US" sz="1600">
                <a:solidFill>
                  <a:schemeClr val="dk1"/>
                </a:solidFill>
                <a:latin typeface="Arial" panose="020B0604020202020204" pitchFamily="34" charset="0"/>
                <a:ea typeface="汉仪旗黑-55简" charset="0"/>
                <a:cs typeface="Archivo Black"/>
                <a:sym typeface="Archivo Black"/>
              </a:rPr>
              <a:t>材料设计</a:t>
            </a:r>
            <a:endParaRPr lang="zh-CN" altLang="en-US" sz="1600">
              <a:solidFill>
                <a:schemeClr val="dk1"/>
              </a:solidFill>
              <a:latin typeface="Arial" panose="020B0604020202020204" pitchFamily="34" charset="0"/>
              <a:ea typeface="汉仪旗黑-55简" charset="0"/>
              <a:cs typeface="Archivo Black"/>
              <a:sym typeface="Archivo Black"/>
            </a:endParaRPr>
          </a:p>
        </p:txBody>
      </p:sp>
      <p:sp>
        <p:nvSpPr>
          <p:cNvPr id="1216" name="Google Shape;1216;p65"/>
          <p:cNvSpPr txBox="1"/>
          <p:nvPr>
            <p:custDataLst>
              <p:tags r:id="rId4"/>
            </p:custDataLst>
          </p:nvPr>
        </p:nvSpPr>
        <p:spPr>
          <a:xfrm flipH="1">
            <a:off x="3002504" y="3732289"/>
            <a:ext cx="2143200" cy="571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a:solidFill>
                  <a:schemeClr val="dk1"/>
                </a:solidFill>
                <a:latin typeface="Arial" panose="020B0604020202020204" pitchFamily="34" charset="0"/>
                <a:ea typeface="汉仪旗黑-55简" charset="0"/>
                <a:cs typeface="Raleway"/>
                <a:sym typeface="Raleway"/>
              </a:rPr>
              <a:t>Material</a:t>
            </a:r>
            <a:endParaRPr lang="en-US" altLang="en-GB">
              <a:solidFill>
                <a:schemeClr val="dk1"/>
              </a:solidFill>
              <a:latin typeface="Arial" panose="020B0604020202020204" pitchFamily="34" charset="0"/>
              <a:ea typeface="汉仪旗黑-55简" charset="0"/>
              <a:cs typeface="Raleway"/>
              <a:sym typeface="Raleway"/>
            </a:endParaRPr>
          </a:p>
        </p:txBody>
      </p:sp>
      <p:sp>
        <p:nvSpPr>
          <p:cNvPr id="1217" name="Google Shape;1217;p65"/>
          <p:cNvSpPr txBox="1"/>
          <p:nvPr>
            <p:custDataLst>
              <p:tags r:id="rId5"/>
            </p:custDataLst>
          </p:nvPr>
        </p:nvSpPr>
        <p:spPr>
          <a:xfrm flipH="1">
            <a:off x="4569108" y="1777400"/>
            <a:ext cx="2143200" cy="4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sz="1400">
                <a:solidFill>
                  <a:schemeClr val="dk1"/>
                </a:solidFill>
                <a:latin typeface="Arial" panose="020B0604020202020204" pitchFamily="34" charset="0"/>
                <a:ea typeface="汉仪旗黑-55简" charset="0"/>
                <a:cs typeface="Raleway"/>
                <a:sym typeface="Archivo Black"/>
              </a:rPr>
              <a:t>Geometric</a:t>
            </a:r>
            <a:endParaRPr lang="en-US" altLang="en-GB" sz="1400">
              <a:solidFill>
                <a:schemeClr val="dk1"/>
              </a:solidFill>
              <a:latin typeface="Arial" panose="020B0604020202020204" pitchFamily="34" charset="0"/>
              <a:ea typeface="汉仪旗黑-55简" charset="0"/>
              <a:cs typeface="Raleway"/>
              <a:sym typeface="Archivo Black"/>
            </a:endParaRPr>
          </a:p>
        </p:txBody>
      </p:sp>
      <p:sp>
        <p:nvSpPr>
          <p:cNvPr id="1219" name="Google Shape;1219;p65"/>
          <p:cNvSpPr txBox="1"/>
          <p:nvPr>
            <p:custDataLst>
              <p:tags r:id="rId6"/>
            </p:custDataLst>
          </p:nvPr>
        </p:nvSpPr>
        <p:spPr>
          <a:xfrm flipH="1">
            <a:off x="6136005" y="3375025"/>
            <a:ext cx="2461260" cy="46101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zh-CN" altLang="en-GB" sz="1600">
                <a:solidFill>
                  <a:schemeClr val="dk1"/>
                </a:solidFill>
                <a:latin typeface="Arial" panose="020B0604020202020204" pitchFamily="34" charset="0"/>
                <a:ea typeface="汉仪旗黑-55简" charset="0"/>
                <a:cs typeface="Archivo Black"/>
                <a:sym typeface="Archivo Black"/>
              </a:rPr>
              <a:t>构建</a:t>
            </a:r>
            <a:r>
              <a:rPr lang="zh-CN" altLang="en-US" sz="1600">
                <a:solidFill>
                  <a:schemeClr val="dk1"/>
                </a:solidFill>
                <a:latin typeface="Arial" panose="020B0604020202020204" pitchFamily="34" charset="0"/>
                <a:ea typeface="汉仪旗黑-55简" charset="0"/>
                <a:cs typeface="Archivo Black"/>
                <a:sym typeface="Archivo Black"/>
              </a:rPr>
              <a:t>仿真模型计算</a:t>
            </a:r>
            <a:r>
              <a:rPr lang="zh-CN" altLang="en-US" sz="1600">
                <a:solidFill>
                  <a:schemeClr val="dk1"/>
                </a:solidFill>
                <a:latin typeface="Arial" panose="020B0604020202020204" pitchFamily="34" charset="0"/>
                <a:ea typeface="汉仪旗黑-55简" charset="0"/>
                <a:cs typeface="Archivo Black"/>
                <a:sym typeface="Archivo Black"/>
              </a:rPr>
              <a:t>参数</a:t>
            </a:r>
            <a:endParaRPr lang="zh-CN" altLang="en-US" sz="1600">
              <a:solidFill>
                <a:schemeClr val="dk1"/>
              </a:solidFill>
              <a:latin typeface="Arial" panose="020B0604020202020204" pitchFamily="34" charset="0"/>
              <a:ea typeface="汉仪旗黑-55简" charset="0"/>
              <a:cs typeface="Archivo Black"/>
              <a:sym typeface="Archivo Black"/>
            </a:endParaRPr>
          </a:p>
        </p:txBody>
      </p:sp>
      <p:sp>
        <p:nvSpPr>
          <p:cNvPr id="1220" name="Google Shape;1220;p65"/>
          <p:cNvSpPr txBox="1"/>
          <p:nvPr>
            <p:custDataLst>
              <p:tags r:id="rId7"/>
            </p:custDataLst>
          </p:nvPr>
        </p:nvSpPr>
        <p:spPr>
          <a:xfrm flipH="1">
            <a:off x="6135715" y="3732289"/>
            <a:ext cx="2143200" cy="571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a:solidFill>
                  <a:schemeClr val="dk1"/>
                </a:solidFill>
                <a:latin typeface="Arial" panose="020B0604020202020204" pitchFamily="34" charset="0"/>
                <a:ea typeface="汉仪旗黑-55简" charset="0"/>
                <a:cs typeface="Raleway"/>
                <a:sym typeface="Raleway"/>
              </a:rPr>
              <a:t>Propagation</a:t>
            </a:r>
            <a:endParaRPr lang="en-US" altLang="en-GB">
              <a:solidFill>
                <a:schemeClr val="dk1"/>
              </a:solidFill>
              <a:latin typeface="Arial" panose="020B0604020202020204" pitchFamily="34" charset="0"/>
              <a:ea typeface="汉仪旗黑-55简" charset="0"/>
              <a:cs typeface="Raleway"/>
              <a:sym typeface="Raleway"/>
            </a:endParaRPr>
          </a:p>
        </p:txBody>
      </p:sp>
      <p:sp>
        <p:nvSpPr>
          <p:cNvPr id="1221" name="Google Shape;1221;p65"/>
          <p:cNvSpPr/>
          <p:nvPr/>
        </p:nvSpPr>
        <p:spPr>
          <a:xfrm>
            <a:off x="719113"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2" name="Google Shape;1222;p65"/>
          <p:cNvSpPr/>
          <p:nvPr>
            <p:custDataLst>
              <p:tags r:id="rId8"/>
            </p:custDataLst>
          </p:nvPr>
        </p:nvSpPr>
        <p:spPr>
          <a:xfrm>
            <a:off x="2277342"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3" name="Google Shape;1223;p65"/>
          <p:cNvSpPr/>
          <p:nvPr>
            <p:custDataLst>
              <p:tags r:id="rId9"/>
            </p:custDataLst>
          </p:nvPr>
        </p:nvSpPr>
        <p:spPr>
          <a:xfrm>
            <a:off x="3835572"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4" name="Google Shape;1224;p65"/>
          <p:cNvSpPr/>
          <p:nvPr>
            <p:custDataLst>
              <p:tags r:id="rId10"/>
            </p:custDataLst>
          </p:nvPr>
        </p:nvSpPr>
        <p:spPr>
          <a:xfrm>
            <a:off x="5393801"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225" name="Google Shape;1225;p65"/>
          <p:cNvCxnSpPr>
            <a:stCxn id="1214" idx="3"/>
            <a:endCxn id="1221" idx="0"/>
          </p:cNvCxnSpPr>
          <p:nvPr/>
        </p:nvCxnSpPr>
        <p:spPr>
          <a:xfrm rot="10800000" flipV="1">
            <a:off x="1084580" y="1487805"/>
            <a:ext cx="351155" cy="1094105"/>
          </a:xfrm>
          <a:prstGeom prst="bentConnector2">
            <a:avLst/>
          </a:prstGeom>
          <a:noFill/>
          <a:ln w="9525" cap="flat" cmpd="sng">
            <a:solidFill>
              <a:schemeClr val="dk1"/>
            </a:solidFill>
            <a:prstDash val="solid"/>
            <a:round/>
            <a:headEnd type="none" w="med" len="med"/>
            <a:tailEnd type="none" w="med" len="med"/>
          </a:ln>
        </p:spPr>
      </p:cxnSp>
      <p:cxnSp>
        <p:nvCxnSpPr>
          <p:cNvPr id="1226" name="Google Shape;1226;p65"/>
          <p:cNvCxnSpPr>
            <a:stCxn id="1221" idx="3"/>
            <a:endCxn id="1222" idx="1"/>
          </p:cNvCxnSpPr>
          <p:nvPr>
            <p:custDataLst>
              <p:tags r:id="rId11"/>
            </p:custDataLst>
          </p:nvPr>
        </p:nvCxnSpPr>
        <p:spPr>
          <a:xfrm>
            <a:off x="1450513" y="2806750"/>
            <a:ext cx="826800" cy="600"/>
          </a:xfrm>
          <a:prstGeom prst="bentConnector3">
            <a:avLst>
              <a:gd name="adj1" fmla="val 50002"/>
            </a:avLst>
          </a:prstGeom>
          <a:noFill/>
          <a:ln w="9525" cap="flat" cmpd="sng">
            <a:solidFill>
              <a:schemeClr val="dk1"/>
            </a:solidFill>
            <a:prstDash val="solid"/>
            <a:round/>
            <a:headEnd type="none" w="med" len="med"/>
            <a:tailEnd type="none" w="med" len="med"/>
          </a:ln>
        </p:spPr>
      </p:cxnSp>
      <p:cxnSp>
        <p:nvCxnSpPr>
          <p:cNvPr id="1227" name="Google Shape;1227;p65"/>
          <p:cNvCxnSpPr>
            <a:stCxn id="1222" idx="2"/>
            <a:endCxn id="1215" idx="3"/>
          </p:cNvCxnSpPr>
          <p:nvPr>
            <p:custDataLst>
              <p:tags r:id="rId12"/>
            </p:custDataLst>
          </p:nvPr>
        </p:nvCxnSpPr>
        <p:spPr>
          <a:xfrm rot="-5400000" flipH="1">
            <a:off x="2535642" y="3138850"/>
            <a:ext cx="574200" cy="359400"/>
          </a:xfrm>
          <a:prstGeom prst="bentConnector2">
            <a:avLst/>
          </a:prstGeom>
          <a:noFill/>
          <a:ln w="9525" cap="flat" cmpd="sng">
            <a:solidFill>
              <a:schemeClr val="dk1"/>
            </a:solidFill>
            <a:prstDash val="solid"/>
            <a:round/>
            <a:headEnd type="none" w="med" len="med"/>
            <a:tailEnd type="none" w="med" len="med"/>
          </a:ln>
        </p:spPr>
      </p:cxnSp>
      <p:cxnSp>
        <p:nvCxnSpPr>
          <p:cNvPr id="1228" name="Google Shape;1228;p65"/>
          <p:cNvCxnSpPr>
            <a:stCxn id="1222" idx="3"/>
            <a:endCxn id="1223" idx="1"/>
          </p:cNvCxnSpPr>
          <p:nvPr>
            <p:custDataLst>
              <p:tags r:id="rId13"/>
            </p:custDataLst>
          </p:nvPr>
        </p:nvCxnSpPr>
        <p:spPr>
          <a:xfrm>
            <a:off x="3008742" y="2806750"/>
            <a:ext cx="826800" cy="600"/>
          </a:xfrm>
          <a:prstGeom prst="bentConnector3">
            <a:avLst>
              <a:gd name="adj1" fmla="val 50002"/>
            </a:avLst>
          </a:prstGeom>
          <a:noFill/>
          <a:ln w="9525" cap="flat" cmpd="sng">
            <a:solidFill>
              <a:schemeClr val="dk1"/>
            </a:solidFill>
            <a:prstDash val="solid"/>
            <a:round/>
            <a:headEnd type="none" w="med" len="med"/>
            <a:tailEnd type="none" w="med" len="med"/>
          </a:ln>
        </p:spPr>
      </p:cxnSp>
      <p:cxnSp>
        <p:nvCxnSpPr>
          <p:cNvPr id="1229" name="Google Shape;1229;p65"/>
          <p:cNvCxnSpPr>
            <a:stCxn id="1218" idx="3"/>
            <a:endCxn id="1223" idx="0"/>
          </p:cNvCxnSpPr>
          <p:nvPr>
            <p:custDataLst>
              <p:tags r:id="rId14"/>
            </p:custDataLst>
          </p:nvPr>
        </p:nvCxnSpPr>
        <p:spPr>
          <a:xfrm flipH="1">
            <a:off x="4201310" y="1488096"/>
            <a:ext cx="367800" cy="1094100"/>
          </a:xfrm>
          <a:prstGeom prst="bentConnector2">
            <a:avLst/>
          </a:prstGeom>
          <a:noFill/>
          <a:ln w="9525" cap="flat" cmpd="sng">
            <a:solidFill>
              <a:schemeClr val="dk1"/>
            </a:solidFill>
            <a:prstDash val="solid"/>
            <a:round/>
            <a:headEnd type="none" w="med" len="med"/>
            <a:tailEnd type="none" w="med" len="med"/>
          </a:ln>
        </p:spPr>
      </p:cxnSp>
      <p:cxnSp>
        <p:nvCxnSpPr>
          <p:cNvPr id="1230" name="Google Shape;1230;p65"/>
          <p:cNvCxnSpPr>
            <a:stCxn id="1223" idx="3"/>
            <a:endCxn id="1224" idx="1"/>
          </p:cNvCxnSpPr>
          <p:nvPr>
            <p:custDataLst>
              <p:tags r:id="rId15"/>
            </p:custDataLst>
          </p:nvPr>
        </p:nvCxnSpPr>
        <p:spPr>
          <a:xfrm>
            <a:off x="4566972" y="2806750"/>
            <a:ext cx="826800" cy="600"/>
          </a:xfrm>
          <a:prstGeom prst="bentConnector3">
            <a:avLst>
              <a:gd name="adj1" fmla="val 50002"/>
            </a:avLst>
          </a:prstGeom>
          <a:noFill/>
          <a:ln w="9525" cap="flat" cmpd="sng">
            <a:solidFill>
              <a:schemeClr val="dk1"/>
            </a:solidFill>
            <a:prstDash val="solid"/>
            <a:round/>
            <a:headEnd type="none" w="med" len="med"/>
            <a:tailEnd type="none" w="med" len="med"/>
          </a:ln>
        </p:spPr>
      </p:cxnSp>
      <p:cxnSp>
        <p:nvCxnSpPr>
          <p:cNvPr id="1231" name="Google Shape;1231;p65"/>
          <p:cNvCxnSpPr>
            <a:stCxn id="1224" idx="2"/>
            <a:endCxn id="1219" idx="3"/>
          </p:cNvCxnSpPr>
          <p:nvPr>
            <p:custDataLst>
              <p:tags r:id="rId16"/>
            </p:custDataLst>
          </p:nvPr>
        </p:nvCxnSpPr>
        <p:spPr>
          <a:xfrm rot="5400000" flipV="1">
            <a:off x="5660708" y="3130233"/>
            <a:ext cx="574040" cy="376555"/>
          </a:xfrm>
          <a:prstGeom prst="bentConnector2">
            <a:avLst/>
          </a:prstGeom>
          <a:noFill/>
          <a:ln w="9525" cap="flat" cmpd="sng">
            <a:solidFill>
              <a:schemeClr val="dk1"/>
            </a:solidFill>
            <a:prstDash val="solid"/>
            <a:round/>
            <a:headEnd type="none" w="med" len="med"/>
            <a:tailEnd type="none" w="med" len="med"/>
          </a:ln>
        </p:spPr>
      </p:cxnSp>
      <p:grpSp>
        <p:nvGrpSpPr>
          <p:cNvPr id="1232" name="Google Shape;1232;p65"/>
          <p:cNvGrpSpPr/>
          <p:nvPr/>
        </p:nvGrpSpPr>
        <p:grpSpPr>
          <a:xfrm>
            <a:off x="953123" y="2637886"/>
            <a:ext cx="263407" cy="338327"/>
            <a:chOff x="4577100" y="3560450"/>
            <a:chExt cx="334400" cy="427775"/>
          </a:xfrm>
        </p:grpSpPr>
        <p:sp>
          <p:nvSpPr>
            <p:cNvPr id="1233" name="Google Shape;1233;p65"/>
            <p:cNvSpPr/>
            <p:nvPr/>
          </p:nvSpPr>
          <p:spPr>
            <a:xfrm>
              <a:off x="4577100" y="3560450"/>
              <a:ext cx="334400" cy="427775"/>
            </a:xfrm>
            <a:custGeom>
              <a:avLst/>
              <a:gdLst/>
              <a:ahLst/>
              <a:cxnLst/>
              <a:rect l="l" t="t" r="r" b="b"/>
              <a:pathLst>
                <a:path w="13376" h="17111" extrusionOk="0">
                  <a:moveTo>
                    <a:pt x="6682" y="665"/>
                  </a:moveTo>
                  <a:cubicBezTo>
                    <a:pt x="7171" y="665"/>
                    <a:pt x="7660" y="998"/>
                    <a:pt x="7685" y="1664"/>
                  </a:cubicBezTo>
                  <a:cubicBezTo>
                    <a:pt x="7685" y="1848"/>
                    <a:pt x="7835" y="1998"/>
                    <a:pt x="8020" y="1998"/>
                  </a:cubicBezTo>
                  <a:lnTo>
                    <a:pt x="10359" y="1998"/>
                  </a:lnTo>
                  <a:lnTo>
                    <a:pt x="10359" y="3335"/>
                  </a:lnTo>
                  <a:lnTo>
                    <a:pt x="3001" y="3335"/>
                  </a:lnTo>
                  <a:lnTo>
                    <a:pt x="3001" y="1998"/>
                  </a:lnTo>
                  <a:lnTo>
                    <a:pt x="5346" y="1998"/>
                  </a:lnTo>
                  <a:cubicBezTo>
                    <a:pt x="5527" y="1998"/>
                    <a:pt x="5680" y="1848"/>
                    <a:pt x="5680" y="1664"/>
                  </a:cubicBezTo>
                  <a:cubicBezTo>
                    <a:pt x="5704" y="998"/>
                    <a:pt x="6193" y="665"/>
                    <a:pt x="6682" y="665"/>
                  </a:cubicBezTo>
                  <a:close/>
                  <a:moveTo>
                    <a:pt x="11365" y="3672"/>
                  </a:moveTo>
                  <a:lnTo>
                    <a:pt x="11365" y="15111"/>
                  </a:lnTo>
                  <a:lnTo>
                    <a:pt x="2001" y="15111"/>
                  </a:lnTo>
                  <a:lnTo>
                    <a:pt x="2001" y="3672"/>
                  </a:lnTo>
                  <a:lnTo>
                    <a:pt x="2426" y="3672"/>
                  </a:lnTo>
                  <a:cubicBezTo>
                    <a:pt x="2543" y="3873"/>
                    <a:pt x="2757" y="4006"/>
                    <a:pt x="3003" y="4006"/>
                  </a:cubicBezTo>
                  <a:lnTo>
                    <a:pt x="10362" y="4006"/>
                  </a:lnTo>
                  <a:cubicBezTo>
                    <a:pt x="10605" y="4006"/>
                    <a:pt x="10822" y="3870"/>
                    <a:pt x="10939" y="3672"/>
                  </a:cubicBezTo>
                  <a:close/>
                  <a:moveTo>
                    <a:pt x="12367" y="2332"/>
                  </a:moveTo>
                  <a:cubicBezTo>
                    <a:pt x="12552" y="2332"/>
                    <a:pt x="12701" y="2482"/>
                    <a:pt x="12701" y="2667"/>
                  </a:cubicBezTo>
                  <a:lnTo>
                    <a:pt x="12701" y="16108"/>
                  </a:lnTo>
                  <a:cubicBezTo>
                    <a:pt x="12701" y="16293"/>
                    <a:pt x="12552" y="16442"/>
                    <a:pt x="12367" y="16442"/>
                  </a:cubicBezTo>
                  <a:lnTo>
                    <a:pt x="995" y="16442"/>
                  </a:lnTo>
                  <a:cubicBezTo>
                    <a:pt x="813" y="16442"/>
                    <a:pt x="661" y="16293"/>
                    <a:pt x="661" y="16108"/>
                  </a:cubicBezTo>
                  <a:lnTo>
                    <a:pt x="661" y="2667"/>
                  </a:lnTo>
                  <a:cubicBezTo>
                    <a:pt x="661" y="2482"/>
                    <a:pt x="813" y="2332"/>
                    <a:pt x="995" y="2332"/>
                  </a:cubicBezTo>
                  <a:lnTo>
                    <a:pt x="2332" y="2332"/>
                  </a:lnTo>
                  <a:lnTo>
                    <a:pt x="2332" y="3001"/>
                  </a:lnTo>
                  <a:lnTo>
                    <a:pt x="1664" y="3001"/>
                  </a:lnTo>
                  <a:cubicBezTo>
                    <a:pt x="1482" y="3001"/>
                    <a:pt x="1330" y="3151"/>
                    <a:pt x="1330" y="3335"/>
                  </a:cubicBezTo>
                  <a:lnTo>
                    <a:pt x="1330" y="15440"/>
                  </a:lnTo>
                  <a:cubicBezTo>
                    <a:pt x="1330" y="15624"/>
                    <a:pt x="1482" y="15774"/>
                    <a:pt x="1664" y="15774"/>
                  </a:cubicBezTo>
                  <a:lnTo>
                    <a:pt x="11699" y="15774"/>
                  </a:lnTo>
                  <a:cubicBezTo>
                    <a:pt x="11883" y="15774"/>
                    <a:pt x="12033" y="15624"/>
                    <a:pt x="12033" y="15440"/>
                  </a:cubicBezTo>
                  <a:lnTo>
                    <a:pt x="12033" y="3335"/>
                  </a:lnTo>
                  <a:cubicBezTo>
                    <a:pt x="12033" y="3151"/>
                    <a:pt x="11883" y="3001"/>
                    <a:pt x="11699" y="3001"/>
                  </a:cubicBezTo>
                  <a:lnTo>
                    <a:pt x="11030" y="3001"/>
                  </a:lnTo>
                  <a:lnTo>
                    <a:pt x="11030" y="2332"/>
                  </a:lnTo>
                  <a:close/>
                  <a:moveTo>
                    <a:pt x="6683" y="0"/>
                  </a:moveTo>
                  <a:cubicBezTo>
                    <a:pt x="5961" y="0"/>
                    <a:pt x="5239" y="443"/>
                    <a:pt x="5046" y="1330"/>
                  </a:cubicBezTo>
                  <a:lnTo>
                    <a:pt x="3009" y="1330"/>
                  </a:lnTo>
                  <a:cubicBezTo>
                    <a:pt x="2760" y="1330"/>
                    <a:pt x="2543" y="1463"/>
                    <a:pt x="2431" y="1664"/>
                  </a:cubicBezTo>
                  <a:lnTo>
                    <a:pt x="1003" y="1664"/>
                  </a:lnTo>
                  <a:cubicBezTo>
                    <a:pt x="447" y="1664"/>
                    <a:pt x="1" y="2116"/>
                    <a:pt x="1" y="2667"/>
                  </a:cubicBezTo>
                  <a:lnTo>
                    <a:pt x="1" y="16108"/>
                  </a:lnTo>
                  <a:cubicBezTo>
                    <a:pt x="1" y="16664"/>
                    <a:pt x="453" y="17111"/>
                    <a:pt x="1003" y="17111"/>
                  </a:cubicBezTo>
                  <a:lnTo>
                    <a:pt x="12373" y="17111"/>
                  </a:lnTo>
                  <a:cubicBezTo>
                    <a:pt x="12929" y="17111"/>
                    <a:pt x="13375" y="16659"/>
                    <a:pt x="13375" y="16108"/>
                  </a:cubicBezTo>
                  <a:lnTo>
                    <a:pt x="13375" y="2667"/>
                  </a:lnTo>
                  <a:cubicBezTo>
                    <a:pt x="13370" y="2116"/>
                    <a:pt x="12918" y="1664"/>
                    <a:pt x="12367" y="1664"/>
                  </a:cubicBezTo>
                  <a:lnTo>
                    <a:pt x="10939" y="1664"/>
                  </a:lnTo>
                  <a:cubicBezTo>
                    <a:pt x="10822" y="1463"/>
                    <a:pt x="10608" y="1330"/>
                    <a:pt x="10362" y="1330"/>
                  </a:cubicBezTo>
                  <a:lnTo>
                    <a:pt x="8322" y="1330"/>
                  </a:lnTo>
                  <a:cubicBezTo>
                    <a:pt x="8128" y="443"/>
                    <a:pt x="7405" y="0"/>
                    <a:pt x="66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4" name="Google Shape;1234;p65"/>
            <p:cNvSpPr/>
            <p:nvPr/>
          </p:nvSpPr>
          <p:spPr>
            <a:xfrm>
              <a:off x="4733000" y="3593675"/>
              <a:ext cx="22275" cy="16750"/>
            </a:xfrm>
            <a:custGeom>
              <a:avLst/>
              <a:gdLst/>
              <a:ahLst/>
              <a:cxnLst/>
              <a:rect l="l" t="t" r="r" b="b"/>
              <a:pathLst>
                <a:path w="891" h="670" extrusionOk="0">
                  <a:moveTo>
                    <a:pt x="447" y="1"/>
                  </a:moveTo>
                  <a:cubicBezTo>
                    <a:pt x="0" y="17"/>
                    <a:pt x="5" y="656"/>
                    <a:pt x="447" y="669"/>
                  </a:cubicBezTo>
                  <a:cubicBezTo>
                    <a:pt x="890" y="653"/>
                    <a:pt x="890" y="17"/>
                    <a:pt x="4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5" name="Google Shape;1235;p65"/>
            <p:cNvSpPr/>
            <p:nvPr/>
          </p:nvSpPr>
          <p:spPr>
            <a:xfrm>
              <a:off x="4643750" y="3677300"/>
              <a:ext cx="200700" cy="177250"/>
            </a:xfrm>
            <a:custGeom>
              <a:avLst/>
              <a:gdLst/>
              <a:ahLst/>
              <a:cxnLst/>
              <a:rect l="l" t="t" r="r" b="b"/>
              <a:pathLst>
                <a:path w="8028" h="7090" extrusionOk="0">
                  <a:moveTo>
                    <a:pt x="2947" y="5143"/>
                  </a:moveTo>
                  <a:lnTo>
                    <a:pt x="2947" y="6421"/>
                  </a:lnTo>
                  <a:lnTo>
                    <a:pt x="2145" y="6421"/>
                  </a:lnTo>
                  <a:lnTo>
                    <a:pt x="2145" y="5143"/>
                  </a:lnTo>
                  <a:close/>
                  <a:moveTo>
                    <a:pt x="5888" y="4100"/>
                  </a:moveTo>
                  <a:lnTo>
                    <a:pt x="5888" y="6421"/>
                  </a:lnTo>
                  <a:lnTo>
                    <a:pt x="5086" y="6421"/>
                  </a:lnTo>
                  <a:lnTo>
                    <a:pt x="5086" y="4100"/>
                  </a:lnTo>
                  <a:close/>
                  <a:moveTo>
                    <a:pt x="7359" y="669"/>
                  </a:moveTo>
                  <a:lnTo>
                    <a:pt x="7359" y="6421"/>
                  </a:lnTo>
                  <a:lnTo>
                    <a:pt x="6557" y="6421"/>
                  </a:lnTo>
                  <a:lnTo>
                    <a:pt x="6557" y="3765"/>
                  </a:lnTo>
                  <a:cubicBezTo>
                    <a:pt x="6557" y="3581"/>
                    <a:pt x="6404" y="3431"/>
                    <a:pt x="6223" y="3431"/>
                  </a:cubicBezTo>
                  <a:lnTo>
                    <a:pt x="4752" y="3431"/>
                  </a:lnTo>
                  <a:cubicBezTo>
                    <a:pt x="4567" y="3431"/>
                    <a:pt x="4418" y="3581"/>
                    <a:pt x="4418" y="3765"/>
                  </a:cubicBezTo>
                  <a:lnTo>
                    <a:pt x="4418" y="6421"/>
                  </a:lnTo>
                  <a:lnTo>
                    <a:pt x="3616" y="6421"/>
                  </a:lnTo>
                  <a:lnTo>
                    <a:pt x="3616" y="4808"/>
                  </a:lnTo>
                  <a:cubicBezTo>
                    <a:pt x="3616" y="4624"/>
                    <a:pt x="3463" y="4474"/>
                    <a:pt x="3281" y="4474"/>
                  </a:cubicBezTo>
                  <a:lnTo>
                    <a:pt x="1811" y="4474"/>
                  </a:lnTo>
                  <a:cubicBezTo>
                    <a:pt x="1626" y="4474"/>
                    <a:pt x="1476" y="4624"/>
                    <a:pt x="1476" y="4808"/>
                  </a:cubicBezTo>
                  <a:lnTo>
                    <a:pt x="1476" y="6421"/>
                  </a:lnTo>
                  <a:lnTo>
                    <a:pt x="674" y="6421"/>
                  </a:lnTo>
                  <a:lnTo>
                    <a:pt x="674" y="669"/>
                  </a:lnTo>
                  <a:close/>
                  <a:moveTo>
                    <a:pt x="335" y="1"/>
                  </a:moveTo>
                  <a:cubicBezTo>
                    <a:pt x="150" y="1"/>
                    <a:pt x="0" y="150"/>
                    <a:pt x="0" y="335"/>
                  </a:cubicBezTo>
                  <a:lnTo>
                    <a:pt x="0" y="6755"/>
                  </a:lnTo>
                  <a:cubicBezTo>
                    <a:pt x="0" y="6939"/>
                    <a:pt x="150" y="7089"/>
                    <a:pt x="335" y="7089"/>
                  </a:cubicBezTo>
                  <a:lnTo>
                    <a:pt x="7693" y="7089"/>
                  </a:lnTo>
                  <a:cubicBezTo>
                    <a:pt x="7875" y="7089"/>
                    <a:pt x="8027" y="6939"/>
                    <a:pt x="8027" y="6755"/>
                  </a:cubicBezTo>
                  <a:lnTo>
                    <a:pt x="8027" y="335"/>
                  </a:lnTo>
                  <a:cubicBezTo>
                    <a:pt x="8027" y="150"/>
                    <a:pt x="7875" y="1"/>
                    <a:pt x="76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6" name="Google Shape;1236;p65"/>
            <p:cNvSpPr/>
            <p:nvPr/>
          </p:nvSpPr>
          <p:spPr>
            <a:xfrm>
              <a:off x="4641075" y="3871225"/>
              <a:ext cx="97425" cy="16725"/>
            </a:xfrm>
            <a:custGeom>
              <a:avLst/>
              <a:gdLst/>
              <a:ahLst/>
              <a:cxnLst/>
              <a:rect l="l" t="t" r="r" b="b"/>
              <a:pathLst>
                <a:path w="3897" h="669" extrusionOk="0">
                  <a:moveTo>
                    <a:pt x="447" y="1"/>
                  </a:moveTo>
                  <a:cubicBezTo>
                    <a:pt x="1" y="19"/>
                    <a:pt x="1" y="653"/>
                    <a:pt x="447" y="669"/>
                  </a:cubicBezTo>
                  <a:lnTo>
                    <a:pt x="3455" y="669"/>
                  </a:lnTo>
                  <a:cubicBezTo>
                    <a:pt x="3896" y="653"/>
                    <a:pt x="3896" y="19"/>
                    <a:pt x="34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7" name="Google Shape;1237;p65"/>
            <p:cNvSpPr/>
            <p:nvPr/>
          </p:nvSpPr>
          <p:spPr>
            <a:xfrm>
              <a:off x="4641075" y="3904650"/>
              <a:ext cx="97425" cy="16725"/>
            </a:xfrm>
            <a:custGeom>
              <a:avLst/>
              <a:gdLst/>
              <a:ahLst/>
              <a:cxnLst/>
              <a:rect l="l" t="t" r="r" b="b"/>
              <a:pathLst>
                <a:path w="3897" h="669" extrusionOk="0">
                  <a:moveTo>
                    <a:pt x="447" y="0"/>
                  </a:moveTo>
                  <a:cubicBezTo>
                    <a:pt x="1" y="19"/>
                    <a:pt x="1" y="653"/>
                    <a:pt x="447" y="669"/>
                  </a:cubicBezTo>
                  <a:lnTo>
                    <a:pt x="3455" y="669"/>
                  </a:lnTo>
                  <a:cubicBezTo>
                    <a:pt x="3896" y="653"/>
                    <a:pt x="3896" y="19"/>
                    <a:pt x="34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8" name="Google Shape;1238;p65"/>
            <p:cNvSpPr/>
            <p:nvPr/>
          </p:nvSpPr>
          <p:spPr>
            <a:xfrm>
              <a:off x="4749825" y="3871225"/>
              <a:ext cx="97375" cy="16725"/>
            </a:xfrm>
            <a:custGeom>
              <a:avLst/>
              <a:gdLst/>
              <a:ahLst/>
              <a:cxnLst/>
              <a:rect l="l" t="t" r="r" b="b"/>
              <a:pathLst>
                <a:path w="3895" h="669" extrusionOk="0">
                  <a:moveTo>
                    <a:pt x="445" y="1"/>
                  </a:moveTo>
                  <a:cubicBezTo>
                    <a:pt x="1" y="19"/>
                    <a:pt x="1" y="653"/>
                    <a:pt x="445" y="669"/>
                  </a:cubicBezTo>
                  <a:lnTo>
                    <a:pt x="3453" y="669"/>
                  </a:lnTo>
                  <a:cubicBezTo>
                    <a:pt x="3894" y="653"/>
                    <a:pt x="3894" y="19"/>
                    <a:pt x="34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9" name="Google Shape;1239;p65"/>
            <p:cNvSpPr/>
            <p:nvPr/>
          </p:nvSpPr>
          <p:spPr>
            <a:xfrm>
              <a:off x="4749825" y="3904650"/>
              <a:ext cx="97375" cy="16725"/>
            </a:xfrm>
            <a:custGeom>
              <a:avLst/>
              <a:gdLst/>
              <a:ahLst/>
              <a:cxnLst/>
              <a:rect l="l" t="t" r="r" b="b"/>
              <a:pathLst>
                <a:path w="3895" h="669" extrusionOk="0">
                  <a:moveTo>
                    <a:pt x="445" y="0"/>
                  </a:moveTo>
                  <a:cubicBezTo>
                    <a:pt x="1" y="19"/>
                    <a:pt x="1" y="653"/>
                    <a:pt x="445" y="669"/>
                  </a:cubicBezTo>
                  <a:lnTo>
                    <a:pt x="3453" y="669"/>
                  </a:lnTo>
                  <a:cubicBezTo>
                    <a:pt x="3894" y="653"/>
                    <a:pt x="3894" y="19"/>
                    <a:pt x="34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0" name="Google Shape;1240;p65"/>
            <p:cNvSpPr/>
            <p:nvPr/>
          </p:nvSpPr>
          <p:spPr>
            <a:xfrm>
              <a:off x="4667000" y="3703225"/>
              <a:ext cx="80850" cy="75200"/>
            </a:xfrm>
            <a:custGeom>
              <a:avLst/>
              <a:gdLst/>
              <a:ahLst/>
              <a:cxnLst/>
              <a:rect l="l" t="t" r="r" b="b"/>
              <a:pathLst>
                <a:path w="3234" h="3008" extrusionOk="0">
                  <a:moveTo>
                    <a:pt x="1616" y="1004"/>
                  </a:moveTo>
                  <a:cubicBezTo>
                    <a:pt x="1891" y="1004"/>
                    <a:pt x="2116" y="1226"/>
                    <a:pt x="2116" y="1504"/>
                  </a:cubicBezTo>
                  <a:cubicBezTo>
                    <a:pt x="2103" y="1837"/>
                    <a:pt x="1858" y="2003"/>
                    <a:pt x="1614" y="2003"/>
                  </a:cubicBezTo>
                  <a:cubicBezTo>
                    <a:pt x="1369" y="2003"/>
                    <a:pt x="1125" y="1837"/>
                    <a:pt x="1113" y="1504"/>
                  </a:cubicBezTo>
                  <a:cubicBezTo>
                    <a:pt x="1113" y="1226"/>
                    <a:pt x="1338" y="1004"/>
                    <a:pt x="1616" y="1004"/>
                  </a:cubicBezTo>
                  <a:close/>
                  <a:moveTo>
                    <a:pt x="1615" y="0"/>
                  </a:moveTo>
                  <a:cubicBezTo>
                    <a:pt x="1452" y="0"/>
                    <a:pt x="1290" y="112"/>
                    <a:pt x="1282" y="335"/>
                  </a:cubicBezTo>
                  <a:lnTo>
                    <a:pt x="1282" y="384"/>
                  </a:lnTo>
                  <a:cubicBezTo>
                    <a:pt x="1204" y="408"/>
                    <a:pt x="1129" y="437"/>
                    <a:pt x="1060" y="477"/>
                  </a:cubicBezTo>
                  <a:lnTo>
                    <a:pt x="1028" y="445"/>
                  </a:lnTo>
                  <a:cubicBezTo>
                    <a:pt x="962" y="380"/>
                    <a:pt x="877" y="347"/>
                    <a:pt x="791" y="347"/>
                  </a:cubicBezTo>
                  <a:cubicBezTo>
                    <a:pt x="706" y="347"/>
                    <a:pt x="620" y="380"/>
                    <a:pt x="554" y="445"/>
                  </a:cubicBezTo>
                  <a:cubicBezTo>
                    <a:pt x="426" y="576"/>
                    <a:pt x="426" y="785"/>
                    <a:pt x="554" y="916"/>
                  </a:cubicBezTo>
                  <a:lnTo>
                    <a:pt x="589" y="950"/>
                  </a:lnTo>
                  <a:cubicBezTo>
                    <a:pt x="552" y="1020"/>
                    <a:pt x="520" y="1092"/>
                    <a:pt x="496" y="1170"/>
                  </a:cubicBezTo>
                  <a:lnTo>
                    <a:pt x="445" y="1170"/>
                  </a:lnTo>
                  <a:cubicBezTo>
                    <a:pt x="1" y="1186"/>
                    <a:pt x="1" y="1822"/>
                    <a:pt x="445" y="1838"/>
                  </a:cubicBezTo>
                  <a:lnTo>
                    <a:pt x="496" y="1838"/>
                  </a:lnTo>
                  <a:cubicBezTo>
                    <a:pt x="520" y="1916"/>
                    <a:pt x="549" y="1988"/>
                    <a:pt x="589" y="2060"/>
                  </a:cubicBezTo>
                  <a:lnTo>
                    <a:pt x="554" y="2092"/>
                  </a:lnTo>
                  <a:cubicBezTo>
                    <a:pt x="426" y="2223"/>
                    <a:pt x="426" y="2434"/>
                    <a:pt x="554" y="2563"/>
                  </a:cubicBezTo>
                  <a:cubicBezTo>
                    <a:pt x="620" y="2628"/>
                    <a:pt x="706" y="2661"/>
                    <a:pt x="791" y="2661"/>
                  </a:cubicBezTo>
                  <a:cubicBezTo>
                    <a:pt x="877" y="2661"/>
                    <a:pt x="962" y="2628"/>
                    <a:pt x="1028" y="2563"/>
                  </a:cubicBezTo>
                  <a:lnTo>
                    <a:pt x="1060" y="2531"/>
                  </a:lnTo>
                  <a:cubicBezTo>
                    <a:pt x="1129" y="2568"/>
                    <a:pt x="1204" y="2600"/>
                    <a:pt x="1282" y="2624"/>
                  </a:cubicBezTo>
                  <a:lnTo>
                    <a:pt x="1282" y="2675"/>
                  </a:lnTo>
                  <a:cubicBezTo>
                    <a:pt x="1290" y="2897"/>
                    <a:pt x="1452" y="3008"/>
                    <a:pt x="1615" y="3008"/>
                  </a:cubicBezTo>
                  <a:cubicBezTo>
                    <a:pt x="1778" y="3008"/>
                    <a:pt x="1941" y="2897"/>
                    <a:pt x="1950" y="2675"/>
                  </a:cubicBezTo>
                  <a:lnTo>
                    <a:pt x="1950" y="2624"/>
                  </a:lnTo>
                  <a:cubicBezTo>
                    <a:pt x="2025" y="2600"/>
                    <a:pt x="2100" y="2571"/>
                    <a:pt x="2169" y="2531"/>
                  </a:cubicBezTo>
                  <a:lnTo>
                    <a:pt x="2204" y="2563"/>
                  </a:lnTo>
                  <a:cubicBezTo>
                    <a:pt x="2268" y="2628"/>
                    <a:pt x="2353" y="2661"/>
                    <a:pt x="2439" y="2661"/>
                  </a:cubicBezTo>
                  <a:cubicBezTo>
                    <a:pt x="2524" y="2661"/>
                    <a:pt x="2611" y="2628"/>
                    <a:pt x="2678" y="2563"/>
                  </a:cubicBezTo>
                  <a:cubicBezTo>
                    <a:pt x="2809" y="2434"/>
                    <a:pt x="2809" y="2223"/>
                    <a:pt x="2678" y="2092"/>
                  </a:cubicBezTo>
                  <a:lnTo>
                    <a:pt x="2645" y="2060"/>
                  </a:lnTo>
                  <a:cubicBezTo>
                    <a:pt x="2680" y="1988"/>
                    <a:pt x="2715" y="1916"/>
                    <a:pt x="2739" y="1838"/>
                  </a:cubicBezTo>
                  <a:lnTo>
                    <a:pt x="2787" y="1838"/>
                  </a:lnTo>
                  <a:cubicBezTo>
                    <a:pt x="3234" y="1822"/>
                    <a:pt x="3234" y="1186"/>
                    <a:pt x="2787" y="1170"/>
                  </a:cubicBezTo>
                  <a:lnTo>
                    <a:pt x="2739" y="1170"/>
                  </a:lnTo>
                  <a:cubicBezTo>
                    <a:pt x="2715" y="1092"/>
                    <a:pt x="2686" y="1020"/>
                    <a:pt x="2645" y="950"/>
                  </a:cubicBezTo>
                  <a:lnTo>
                    <a:pt x="2678" y="916"/>
                  </a:lnTo>
                  <a:cubicBezTo>
                    <a:pt x="2809" y="785"/>
                    <a:pt x="2809" y="576"/>
                    <a:pt x="2678" y="445"/>
                  </a:cubicBezTo>
                  <a:cubicBezTo>
                    <a:pt x="2612" y="380"/>
                    <a:pt x="2527" y="347"/>
                    <a:pt x="2442" y="347"/>
                  </a:cubicBezTo>
                  <a:cubicBezTo>
                    <a:pt x="2357" y="347"/>
                    <a:pt x="2271" y="380"/>
                    <a:pt x="2204" y="445"/>
                  </a:cubicBezTo>
                  <a:lnTo>
                    <a:pt x="2169" y="477"/>
                  </a:lnTo>
                  <a:cubicBezTo>
                    <a:pt x="2100" y="442"/>
                    <a:pt x="2025" y="408"/>
                    <a:pt x="1950" y="384"/>
                  </a:cubicBezTo>
                  <a:lnTo>
                    <a:pt x="1950" y="335"/>
                  </a:lnTo>
                  <a:cubicBezTo>
                    <a:pt x="1941" y="112"/>
                    <a:pt x="1778" y="0"/>
                    <a:pt x="16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41" name="Google Shape;1241;p65"/>
          <p:cNvGrpSpPr/>
          <p:nvPr>
            <p:custDataLst>
              <p:tags r:id="rId17"/>
            </p:custDataLst>
          </p:nvPr>
        </p:nvGrpSpPr>
        <p:grpSpPr>
          <a:xfrm>
            <a:off x="2474087" y="2665083"/>
            <a:ext cx="337904" cy="283933"/>
            <a:chOff x="5117350" y="3609700"/>
            <a:chExt cx="428975" cy="359000"/>
          </a:xfrm>
        </p:grpSpPr>
        <p:sp>
          <p:nvSpPr>
            <p:cNvPr id="1242" name="Google Shape;1242;p65"/>
            <p:cNvSpPr/>
            <p:nvPr>
              <p:custDataLst>
                <p:tags r:id="rId18"/>
              </p:custDataLst>
            </p:nvPr>
          </p:nvSpPr>
          <p:spPr>
            <a:xfrm>
              <a:off x="5146375" y="3609700"/>
              <a:ext cx="312725" cy="88575"/>
            </a:xfrm>
            <a:custGeom>
              <a:avLst/>
              <a:gdLst/>
              <a:ahLst/>
              <a:cxnLst/>
              <a:rect l="l" t="t" r="r" b="b"/>
              <a:pathLst>
                <a:path w="12509" h="3543" extrusionOk="0">
                  <a:moveTo>
                    <a:pt x="10725" y="1"/>
                  </a:moveTo>
                  <a:cubicBezTo>
                    <a:pt x="10569" y="1"/>
                    <a:pt x="10427" y="109"/>
                    <a:pt x="10396" y="269"/>
                  </a:cubicBezTo>
                  <a:cubicBezTo>
                    <a:pt x="10359" y="448"/>
                    <a:pt x="10476" y="627"/>
                    <a:pt x="10656" y="662"/>
                  </a:cubicBezTo>
                  <a:lnTo>
                    <a:pt x="11284" y="793"/>
                  </a:lnTo>
                  <a:lnTo>
                    <a:pt x="8222" y="2806"/>
                  </a:lnTo>
                  <a:lnTo>
                    <a:pt x="4487" y="349"/>
                  </a:lnTo>
                  <a:cubicBezTo>
                    <a:pt x="4431" y="312"/>
                    <a:pt x="4366" y="293"/>
                    <a:pt x="4301" y="293"/>
                  </a:cubicBezTo>
                  <a:cubicBezTo>
                    <a:pt x="4237" y="293"/>
                    <a:pt x="4173" y="312"/>
                    <a:pt x="4118" y="349"/>
                  </a:cubicBezTo>
                  <a:lnTo>
                    <a:pt x="198" y="2927"/>
                  </a:lnTo>
                  <a:cubicBezTo>
                    <a:pt x="43" y="3026"/>
                    <a:pt x="0" y="3234"/>
                    <a:pt x="102" y="3389"/>
                  </a:cubicBezTo>
                  <a:cubicBezTo>
                    <a:pt x="169" y="3488"/>
                    <a:pt x="276" y="3542"/>
                    <a:pt x="383" y="3542"/>
                  </a:cubicBezTo>
                  <a:cubicBezTo>
                    <a:pt x="444" y="3542"/>
                    <a:pt x="508" y="3523"/>
                    <a:pt x="564" y="3488"/>
                  </a:cubicBezTo>
                  <a:lnTo>
                    <a:pt x="4302" y="1031"/>
                  </a:lnTo>
                  <a:lnTo>
                    <a:pt x="8038" y="3488"/>
                  </a:lnTo>
                  <a:cubicBezTo>
                    <a:pt x="8094" y="3524"/>
                    <a:pt x="8159" y="3542"/>
                    <a:pt x="8223" y="3542"/>
                  </a:cubicBezTo>
                  <a:cubicBezTo>
                    <a:pt x="8288" y="3542"/>
                    <a:pt x="8352" y="3524"/>
                    <a:pt x="8407" y="3488"/>
                  </a:cubicBezTo>
                  <a:lnTo>
                    <a:pt x="11653" y="1354"/>
                  </a:lnTo>
                  <a:lnTo>
                    <a:pt x="11522" y="1983"/>
                  </a:lnTo>
                  <a:cubicBezTo>
                    <a:pt x="11484" y="2165"/>
                    <a:pt x="11602" y="2341"/>
                    <a:pt x="11781" y="2379"/>
                  </a:cubicBezTo>
                  <a:cubicBezTo>
                    <a:pt x="11803" y="2383"/>
                    <a:pt x="11825" y="2385"/>
                    <a:pt x="11847" y="2385"/>
                  </a:cubicBezTo>
                  <a:cubicBezTo>
                    <a:pt x="12002" y="2385"/>
                    <a:pt x="12144" y="2278"/>
                    <a:pt x="12177" y="2116"/>
                  </a:cubicBezTo>
                  <a:lnTo>
                    <a:pt x="12471" y="697"/>
                  </a:lnTo>
                  <a:cubicBezTo>
                    <a:pt x="12509" y="515"/>
                    <a:pt x="12391" y="338"/>
                    <a:pt x="12209" y="301"/>
                  </a:cubicBezTo>
                  <a:lnTo>
                    <a:pt x="10789" y="7"/>
                  </a:lnTo>
                  <a:cubicBezTo>
                    <a:pt x="10768" y="3"/>
                    <a:pt x="10746" y="1"/>
                    <a:pt x="1072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3" name="Google Shape;1243;p65"/>
            <p:cNvSpPr/>
            <p:nvPr>
              <p:custDataLst>
                <p:tags r:id="rId19"/>
              </p:custDataLst>
            </p:nvPr>
          </p:nvSpPr>
          <p:spPr>
            <a:xfrm>
              <a:off x="5117350" y="3696025"/>
              <a:ext cx="428975" cy="272675"/>
            </a:xfrm>
            <a:custGeom>
              <a:avLst/>
              <a:gdLst/>
              <a:ahLst/>
              <a:cxnLst/>
              <a:rect l="l" t="t" r="r" b="b"/>
              <a:pathLst>
                <a:path w="17159" h="10907" extrusionOk="0">
                  <a:moveTo>
                    <a:pt x="14178" y="672"/>
                  </a:moveTo>
                  <a:lnTo>
                    <a:pt x="14178" y="4225"/>
                  </a:lnTo>
                  <a:lnTo>
                    <a:pt x="13175" y="4225"/>
                  </a:lnTo>
                  <a:cubicBezTo>
                    <a:pt x="13004" y="4225"/>
                    <a:pt x="12859" y="4353"/>
                    <a:pt x="12843" y="4522"/>
                  </a:cubicBezTo>
                  <a:lnTo>
                    <a:pt x="12776" y="5115"/>
                  </a:lnTo>
                  <a:cubicBezTo>
                    <a:pt x="12656" y="5164"/>
                    <a:pt x="12541" y="5225"/>
                    <a:pt x="12432" y="5295"/>
                  </a:cubicBezTo>
                  <a:lnTo>
                    <a:pt x="12432" y="672"/>
                  </a:lnTo>
                  <a:close/>
                  <a:moveTo>
                    <a:pt x="10923" y="7073"/>
                  </a:moveTo>
                  <a:lnTo>
                    <a:pt x="11186" y="7268"/>
                  </a:lnTo>
                  <a:cubicBezTo>
                    <a:pt x="11161" y="7468"/>
                    <a:pt x="11161" y="7672"/>
                    <a:pt x="11186" y="7872"/>
                  </a:cubicBezTo>
                  <a:lnTo>
                    <a:pt x="10923" y="8062"/>
                  </a:lnTo>
                  <a:lnTo>
                    <a:pt x="10923" y="7073"/>
                  </a:lnTo>
                  <a:close/>
                  <a:moveTo>
                    <a:pt x="2415" y="3359"/>
                  </a:moveTo>
                  <a:lnTo>
                    <a:pt x="2415" y="8070"/>
                  </a:lnTo>
                  <a:lnTo>
                    <a:pt x="669" y="8070"/>
                  </a:lnTo>
                  <a:lnTo>
                    <a:pt x="669" y="3359"/>
                  </a:lnTo>
                  <a:close/>
                  <a:moveTo>
                    <a:pt x="6335" y="672"/>
                  </a:moveTo>
                  <a:lnTo>
                    <a:pt x="6335" y="8070"/>
                  </a:lnTo>
                  <a:lnTo>
                    <a:pt x="4592" y="8070"/>
                  </a:lnTo>
                  <a:lnTo>
                    <a:pt x="4592" y="672"/>
                  </a:lnTo>
                  <a:close/>
                  <a:moveTo>
                    <a:pt x="10255" y="3364"/>
                  </a:moveTo>
                  <a:lnTo>
                    <a:pt x="10255" y="8073"/>
                  </a:lnTo>
                  <a:lnTo>
                    <a:pt x="8512" y="8073"/>
                  </a:lnTo>
                  <a:lnTo>
                    <a:pt x="8512" y="3364"/>
                  </a:lnTo>
                  <a:close/>
                  <a:moveTo>
                    <a:pt x="14212" y="4891"/>
                  </a:moveTo>
                  <a:lnTo>
                    <a:pt x="14268" y="5388"/>
                  </a:lnTo>
                  <a:cubicBezTo>
                    <a:pt x="14282" y="5517"/>
                    <a:pt x="14370" y="5626"/>
                    <a:pt x="14493" y="5669"/>
                  </a:cubicBezTo>
                  <a:cubicBezTo>
                    <a:pt x="14742" y="5752"/>
                    <a:pt x="14964" y="5883"/>
                    <a:pt x="15164" y="6057"/>
                  </a:cubicBezTo>
                  <a:cubicBezTo>
                    <a:pt x="15227" y="6110"/>
                    <a:pt x="15306" y="6139"/>
                    <a:pt x="15386" y="6139"/>
                  </a:cubicBezTo>
                  <a:cubicBezTo>
                    <a:pt x="15431" y="6139"/>
                    <a:pt x="15476" y="6129"/>
                    <a:pt x="15520" y="6110"/>
                  </a:cubicBezTo>
                  <a:lnTo>
                    <a:pt x="15977" y="5910"/>
                  </a:lnTo>
                  <a:lnTo>
                    <a:pt x="16346" y="6549"/>
                  </a:lnTo>
                  <a:lnTo>
                    <a:pt x="15945" y="6845"/>
                  </a:lnTo>
                  <a:cubicBezTo>
                    <a:pt x="15835" y="6926"/>
                    <a:pt x="15785" y="7054"/>
                    <a:pt x="15811" y="7180"/>
                  </a:cubicBezTo>
                  <a:cubicBezTo>
                    <a:pt x="15862" y="7434"/>
                    <a:pt x="15862" y="7701"/>
                    <a:pt x="15811" y="7955"/>
                  </a:cubicBezTo>
                  <a:cubicBezTo>
                    <a:pt x="15787" y="8083"/>
                    <a:pt x="15838" y="8212"/>
                    <a:pt x="15942" y="8289"/>
                  </a:cubicBezTo>
                  <a:lnTo>
                    <a:pt x="16343" y="8586"/>
                  </a:lnTo>
                  <a:lnTo>
                    <a:pt x="15974" y="9225"/>
                  </a:lnTo>
                  <a:lnTo>
                    <a:pt x="15517" y="9025"/>
                  </a:lnTo>
                  <a:cubicBezTo>
                    <a:pt x="15475" y="9005"/>
                    <a:pt x="15430" y="8996"/>
                    <a:pt x="15384" y="8996"/>
                  </a:cubicBezTo>
                  <a:cubicBezTo>
                    <a:pt x="15304" y="8996"/>
                    <a:pt x="15225" y="9025"/>
                    <a:pt x="15162" y="9078"/>
                  </a:cubicBezTo>
                  <a:cubicBezTo>
                    <a:pt x="14966" y="9252"/>
                    <a:pt x="14739" y="9383"/>
                    <a:pt x="14490" y="9466"/>
                  </a:cubicBezTo>
                  <a:cubicBezTo>
                    <a:pt x="14367" y="9509"/>
                    <a:pt x="14279" y="9616"/>
                    <a:pt x="14266" y="9747"/>
                  </a:cubicBezTo>
                  <a:lnTo>
                    <a:pt x="14210" y="10241"/>
                  </a:lnTo>
                  <a:lnTo>
                    <a:pt x="13472" y="10241"/>
                  </a:lnTo>
                  <a:lnTo>
                    <a:pt x="13418" y="9747"/>
                  </a:lnTo>
                  <a:cubicBezTo>
                    <a:pt x="13405" y="9616"/>
                    <a:pt x="13317" y="9509"/>
                    <a:pt x="13194" y="9466"/>
                  </a:cubicBezTo>
                  <a:cubicBezTo>
                    <a:pt x="12945" y="9383"/>
                    <a:pt x="12723" y="9252"/>
                    <a:pt x="12522" y="9078"/>
                  </a:cubicBezTo>
                  <a:cubicBezTo>
                    <a:pt x="12460" y="9024"/>
                    <a:pt x="12382" y="8995"/>
                    <a:pt x="12303" y="8995"/>
                  </a:cubicBezTo>
                  <a:cubicBezTo>
                    <a:pt x="12257" y="8995"/>
                    <a:pt x="12211" y="9005"/>
                    <a:pt x="12167" y="9025"/>
                  </a:cubicBezTo>
                  <a:lnTo>
                    <a:pt x="11710" y="9225"/>
                  </a:lnTo>
                  <a:lnTo>
                    <a:pt x="11341" y="8586"/>
                  </a:lnTo>
                  <a:lnTo>
                    <a:pt x="11742" y="8289"/>
                  </a:lnTo>
                  <a:cubicBezTo>
                    <a:pt x="11846" y="8212"/>
                    <a:pt x="11897" y="8083"/>
                    <a:pt x="11873" y="7955"/>
                  </a:cubicBezTo>
                  <a:cubicBezTo>
                    <a:pt x="11822" y="7701"/>
                    <a:pt x="11822" y="7434"/>
                    <a:pt x="11873" y="7180"/>
                  </a:cubicBezTo>
                  <a:cubicBezTo>
                    <a:pt x="11897" y="7054"/>
                    <a:pt x="11846" y="6923"/>
                    <a:pt x="11742" y="6845"/>
                  </a:cubicBezTo>
                  <a:lnTo>
                    <a:pt x="11341" y="6549"/>
                  </a:lnTo>
                  <a:lnTo>
                    <a:pt x="11710" y="5910"/>
                  </a:lnTo>
                  <a:lnTo>
                    <a:pt x="12167" y="6110"/>
                  </a:lnTo>
                  <a:cubicBezTo>
                    <a:pt x="12209" y="6129"/>
                    <a:pt x="12254" y="6139"/>
                    <a:pt x="12300" y="6139"/>
                  </a:cubicBezTo>
                  <a:cubicBezTo>
                    <a:pt x="12380" y="6139"/>
                    <a:pt x="12459" y="6110"/>
                    <a:pt x="12522" y="6057"/>
                  </a:cubicBezTo>
                  <a:cubicBezTo>
                    <a:pt x="12718" y="5883"/>
                    <a:pt x="12945" y="5752"/>
                    <a:pt x="13194" y="5669"/>
                  </a:cubicBezTo>
                  <a:cubicBezTo>
                    <a:pt x="13317" y="5626"/>
                    <a:pt x="13405" y="5519"/>
                    <a:pt x="13418" y="5388"/>
                  </a:cubicBezTo>
                  <a:lnTo>
                    <a:pt x="13474" y="4891"/>
                  </a:lnTo>
                  <a:close/>
                  <a:moveTo>
                    <a:pt x="4258" y="0"/>
                  </a:moveTo>
                  <a:cubicBezTo>
                    <a:pt x="4073" y="0"/>
                    <a:pt x="3923" y="150"/>
                    <a:pt x="3923" y="335"/>
                  </a:cubicBezTo>
                  <a:lnTo>
                    <a:pt x="3923" y="8065"/>
                  </a:lnTo>
                  <a:lnTo>
                    <a:pt x="3084" y="8065"/>
                  </a:lnTo>
                  <a:lnTo>
                    <a:pt x="3084" y="3022"/>
                  </a:lnTo>
                  <a:cubicBezTo>
                    <a:pt x="3084" y="2837"/>
                    <a:pt x="2934" y="2688"/>
                    <a:pt x="2749" y="2688"/>
                  </a:cubicBezTo>
                  <a:lnTo>
                    <a:pt x="335" y="2688"/>
                  </a:lnTo>
                  <a:cubicBezTo>
                    <a:pt x="153" y="2688"/>
                    <a:pt x="1" y="2837"/>
                    <a:pt x="1" y="3022"/>
                  </a:cubicBezTo>
                  <a:lnTo>
                    <a:pt x="1" y="8399"/>
                  </a:lnTo>
                  <a:cubicBezTo>
                    <a:pt x="1" y="8583"/>
                    <a:pt x="153" y="8733"/>
                    <a:pt x="335" y="8733"/>
                  </a:cubicBezTo>
                  <a:lnTo>
                    <a:pt x="10656" y="8733"/>
                  </a:lnTo>
                  <a:lnTo>
                    <a:pt x="11282" y="9813"/>
                  </a:lnTo>
                  <a:cubicBezTo>
                    <a:pt x="11342" y="9920"/>
                    <a:pt x="11456" y="9982"/>
                    <a:pt x="11574" y="9982"/>
                  </a:cubicBezTo>
                  <a:cubicBezTo>
                    <a:pt x="11619" y="9982"/>
                    <a:pt x="11664" y="9973"/>
                    <a:pt x="11707" y="9955"/>
                  </a:cubicBezTo>
                  <a:lnTo>
                    <a:pt x="12252" y="9714"/>
                  </a:lnTo>
                  <a:cubicBezTo>
                    <a:pt x="12415" y="9835"/>
                    <a:pt x="12589" y="9934"/>
                    <a:pt x="12776" y="10017"/>
                  </a:cubicBezTo>
                  <a:lnTo>
                    <a:pt x="12843" y="10610"/>
                  </a:lnTo>
                  <a:cubicBezTo>
                    <a:pt x="12862" y="10779"/>
                    <a:pt x="13004" y="10907"/>
                    <a:pt x="13172" y="10907"/>
                  </a:cubicBezTo>
                  <a:lnTo>
                    <a:pt x="14509" y="10907"/>
                  </a:lnTo>
                  <a:cubicBezTo>
                    <a:pt x="14680" y="10907"/>
                    <a:pt x="14825" y="10779"/>
                    <a:pt x="14841" y="10610"/>
                  </a:cubicBezTo>
                  <a:lnTo>
                    <a:pt x="14908" y="10017"/>
                  </a:lnTo>
                  <a:cubicBezTo>
                    <a:pt x="15095" y="9936"/>
                    <a:pt x="15268" y="9837"/>
                    <a:pt x="15432" y="9714"/>
                  </a:cubicBezTo>
                  <a:lnTo>
                    <a:pt x="15980" y="9955"/>
                  </a:lnTo>
                  <a:cubicBezTo>
                    <a:pt x="16023" y="9974"/>
                    <a:pt x="16069" y="9982"/>
                    <a:pt x="16114" y="9982"/>
                  </a:cubicBezTo>
                  <a:cubicBezTo>
                    <a:pt x="16231" y="9982"/>
                    <a:pt x="16343" y="9922"/>
                    <a:pt x="16405" y="9813"/>
                  </a:cubicBezTo>
                  <a:lnTo>
                    <a:pt x="17073" y="8658"/>
                  </a:lnTo>
                  <a:cubicBezTo>
                    <a:pt x="17154" y="8514"/>
                    <a:pt x="17119" y="8327"/>
                    <a:pt x="16980" y="8225"/>
                  </a:cubicBezTo>
                  <a:lnTo>
                    <a:pt x="16498" y="7872"/>
                  </a:lnTo>
                  <a:cubicBezTo>
                    <a:pt x="16523" y="7672"/>
                    <a:pt x="16523" y="7468"/>
                    <a:pt x="16498" y="7268"/>
                  </a:cubicBezTo>
                  <a:lnTo>
                    <a:pt x="16980" y="6912"/>
                  </a:lnTo>
                  <a:cubicBezTo>
                    <a:pt x="17119" y="6813"/>
                    <a:pt x="17159" y="6626"/>
                    <a:pt x="17071" y="6474"/>
                  </a:cubicBezTo>
                  <a:lnTo>
                    <a:pt x="16402" y="5319"/>
                  </a:lnTo>
                  <a:cubicBezTo>
                    <a:pt x="16342" y="5212"/>
                    <a:pt x="16228" y="5150"/>
                    <a:pt x="16110" y="5150"/>
                  </a:cubicBezTo>
                  <a:cubicBezTo>
                    <a:pt x="16065" y="5150"/>
                    <a:pt x="16020" y="5159"/>
                    <a:pt x="15977" y="5177"/>
                  </a:cubicBezTo>
                  <a:lnTo>
                    <a:pt x="15429" y="5418"/>
                  </a:lnTo>
                  <a:cubicBezTo>
                    <a:pt x="15266" y="5297"/>
                    <a:pt x="15092" y="5196"/>
                    <a:pt x="14905" y="5115"/>
                  </a:cubicBezTo>
                  <a:lnTo>
                    <a:pt x="14841" y="4541"/>
                  </a:lnTo>
                  <a:lnTo>
                    <a:pt x="14841" y="335"/>
                  </a:lnTo>
                  <a:cubicBezTo>
                    <a:pt x="14841" y="150"/>
                    <a:pt x="14691" y="0"/>
                    <a:pt x="14506" y="0"/>
                  </a:cubicBezTo>
                  <a:lnTo>
                    <a:pt x="12095" y="0"/>
                  </a:lnTo>
                  <a:cubicBezTo>
                    <a:pt x="11910" y="0"/>
                    <a:pt x="11760" y="150"/>
                    <a:pt x="11760" y="335"/>
                  </a:cubicBezTo>
                  <a:lnTo>
                    <a:pt x="11760" y="5201"/>
                  </a:lnTo>
                  <a:lnTo>
                    <a:pt x="11699" y="5174"/>
                  </a:lnTo>
                  <a:cubicBezTo>
                    <a:pt x="11655" y="5156"/>
                    <a:pt x="11610" y="5146"/>
                    <a:pt x="11565" y="5146"/>
                  </a:cubicBezTo>
                  <a:cubicBezTo>
                    <a:pt x="11449" y="5146"/>
                    <a:pt x="11338" y="5206"/>
                    <a:pt x="11276" y="5316"/>
                  </a:cubicBezTo>
                  <a:lnTo>
                    <a:pt x="10918" y="5934"/>
                  </a:lnTo>
                  <a:lnTo>
                    <a:pt x="10918" y="3022"/>
                  </a:lnTo>
                  <a:cubicBezTo>
                    <a:pt x="10918" y="2837"/>
                    <a:pt x="10768" y="2688"/>
                    <a:pt x="10584" y="2688"/>
                  </a:cubicBezTo>
                  <a:lnTo>
                    <a:pt x="8169" y="2688"/>
                  </a:lnTo>
                  <a:cubicBezTo>
                    <a:pt x="7988" y="2688"/>
                    <a:pt x="7835" y="2837"/>
                    <a:pt x="7835" y="3022"/>
                  </a:cubicBezTo>
                  <a:lnTo>
                    <a:pt x="7835" y="8065"/>
                  </a:lnTo>
                  <a:lnTo>
                    <a:pt x="6998" y="8065"/>
                  </a:lnTo>
                  <a:lnTo>
                    <a:pt x="6998" y="335"/>
                  </a:lnTo>
                  <a:cubicBezTo>
                    <a:pt x="6998" y="150"/>
                    <a:pt x="6846" y="0"/>
                    <a:pt x="66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4" name="Google Shape;1244;p65"/>
            <p:cNvSpPr/>
            <p:nvPr>
              <p:custDataLst>
                <p:tags r:id="rId20"/>
              </p:custDataLst>
            </p:nvPr>
          </p:nvSpPr>
          <p:spPr>
            <a:xfrm>
              <a:off x="5434150" y="3855975"/>
              <a:ext cx="58500" cy="58325"/>
            </a:xfrm>
            <a:custGeom>
              <a:avLst/>
              <a:gdLst/>
              <a:ahLst/>
              <a:cxnLst/>
              <a:rect l="l" t="t" r="r" b="b"/>
              <a:pathLst>
                <a:path w="2340" h="2333" extrusionOk="0">
                  <a:moveTo>
                    <a:pt x="1170" y="670"/>
                  </a:moveTo>
                  <a:cubicBezTo>
                    <a:pt x="1414" y="670"/>
                    <a:pt x="1658" y="836"/>
                    <a:pt x="1671" y="1169"/>
                  </a:cubicBezTo>
                  <a:cubicBezTo>
                    <a:pt x="1671" y="1447"/>
                    <a:pt x="1447" y="1672"/>
                    <a:pt x="1171" y="1672"/>
                  </a:cubicBezTo>
                  <a:cubicBezTo>
                    <a:pt x="893" y="1672"/>
                    <a:pt x="669" y="1447"/>
                    <a:pt x="669" y="1169"/>
                  </a:cubicBezTo>
                  <a:cubicBezTo>
                    <a:pt x="682" y="836"/>
                    <a:pt x="926" y="670"/>
                    <a:pt x="1170" y="670"/>
                  </a:cubicBezTo>
                  <a:close/>
                  <a:moveTo>
                    <a:pt x="1171" y="1"/>
                  </a:moveTo>
                  <a:cubicBezTo>
                    <a:pt x="524" y="1"/>
                    <a:pt x="0" y="525"/>
                    <a:pt x="0" y="1169"/>
                  </a:cubicBezTo>
                  <a:cubicBezTo>
                    <a:pt x="31" y="1945"/>
                    <a:pt x="601" y="2333"/>
                    <a:pt x="1171" y="2333"/>
                  </a:cubicBezTo>
                  <a:cubicBezTo>
                    <a:pt x="1741" y="2333"/>
                    <a:pt x="2310" y="1945"/>
                    <a:pt x="2340" y="1169"/>
                  </a:cubicBezTo>
                  <a:cubicBezTo>
                    <a:pt x="2340" y="525"/>
                    <a:pt x="1816" y="1"/>
                    <a:pt x="11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45" name="Google Shape;1245;p65"/>
          <p:cNvGrpSpPr/>
          <p:nvPr>
            <p:custDataLst>
              <p:tags r:id="rId21"/>
            </p:custDataLst>
          </p:nvPr>
        </p:nvGrpSpPr>
        <p:grpSpPr>
          <a:xfrm>
            <a:off x="4028774" y="2637945"/>
            <a:ext cx="344973" cy="338209"/>
            <a:chOff x="5701725" y="3580050"/>
            <a:chExt cx="437950" cy="427625"/>
          </a:xfrm>
        </p:grpSpPr>
        <p:sp>
          <p:nvSpPr>
            <p:cNvPr id="1246" name="Google Shape;1246;p65"/>
            <p:cNvSpPr/>
            <p:nvPr>
              <p:custDataLst>
                <p:tags r:id="rId22"/>
              </p:custDataLst>
            </p:nvPr>
          </p:nvSpPr>
          <p:spPr>
            <a:xfrm>
              <a:off x="5701725" y="3580050"/>
              <a:ext cx="437950" cy="427625"/>
            </a:xfrm>
            <a:custGeom>
              <a:avLst/>
              <a:gdLst/>
              <a:ahLst/>
              <a:cxnLst/>
              <a:rect l="l" t="t" r="r" b="b"/>
              <a:pathLst>
                <a:path w="17518" h="17105" extrusionOk="0">
                  <a:moveTo>
                    <a:pt x="7723" y="3872"/>
                  </a:moveTo>
                  <a:lnTo>
                    <a:pt x="8886" y="4260"/>
                  </a:lnTo>
                  <a:cubicBezTo>
                    <a:pt x="8552" y="4811"/>
                    <a:pt x="8268" y="5391"/>
                    <a:pt x="8041" y="5992"/>
                  </a:cubicBezTo>
                  <a:lnTo>
                    <a:pt x="6822" y="4773"/>
                  </a:lnTo>
                  <a:lnTo>
                    <a:pt x="7723" y="3872"/>
                  </a:lnTo>
                  <a:close/>
                  <a:moveTo>
                    <a:pt x="15483" y="665"/>
                  </a:moveTo>
                  <a:cubicBezTo>
                    <a:pt x="15775" y="665"/>
                    <a:pt x="16068" y="692"/>
                    <a:pt x="16359" y="749"/>
                  </a:cubicBezTo>
                  <a:cubicBezTo>
                    <a:pt x="16702" y="2511"/>
                    <a:pt x="15910" y="4650"/>
                    <a:pt x="14300" y="6257"/>
                  </a:cubicBezTo>
                  <a:cubicBezTo>
                    <a:pt x="13303" y="7257"/>
                    <a:pt x="11988" y="8070"/>
                    <a:pt x="10594" y="8551"/>
                  </a:cubicBezTo>
                  <a:lnTo>
                    <a:pt x="8560" y="6514"/>
                  </a:lnTo>
                  <a:cubicBezTo>
                    <a:pt x="9488" y="3546"/>
                    <a:pt x="12475" y="665"/>
                    <a:pt x="15483" y="665"/>
                  </a:cubicBezTo>
                  <a:close/>
                  <a:moveTo>
                    <a:pt x="12854" y="8222"/>
                  </a:moveTo>
                  <a:lnTo>
                    <a:pt x="13242" y="9385"/>
                  </a:lnTo>
                  <a:lnTo>
                    <a:pt x="12340" y="10289"/>
                  </a:lnTo>
                  <a:lnTo>
                    <a:pt x="11119" y="9067"/>
                  </a:lnTo>
                  <a:cubicBezTo>
                    <a:pt x="11720" y="8840"/>
                    <a:pt x="12303" y="8554"/>
                    <a:pt x="12854" y="8222"/>
                  </a:cubicBezTo>
                  <a:close/>
                  <a:moveTo>
                    <a:pt x="8504" y="7404"/>
                  </a:moveTo>
                  <a:lnTo>
                    <a:pt x="9707" y="8607"/>
                  </a:lnTo>
                  <a:cubicBezTo>
                    <a:pt x="9707" y="8610"/>
                    <a:pt x="9707" y="8610"/>
                    <a:pt x="9701" y="8613"/>
                  </a:cubicBezTo>
                  <a:cubicBezTo>
                    <a:pt x="9158" y="9597"/>
                    <a:pt x="8000" y="10432"/>
                    <a:pt x="6965" y="10432"/>
                  </a:cubicBezTo>
                  <a:cubicBezTo>
                    <a:pt x="6875" y="10432"/>
                    <a:pt x="6786" y="10425"/>
                    <a:pt x="6699" y="10412"/>
                  </a:cubicBezTo>
                  <a:cubicBezTo>
                    <a:pt x="6533" y="9319"/>
                    <a:pt x="7429" y="7995"/>
                    <a:pt x="8495" y="7407"/>
                  </a:cubicBezTo>
                  <a:cubicBezTo>
                    <a:pt x="8498" y="7407"/>
                    <a:pt x="8504" y="7404"/>
                    <a:pt x="8504" y="7404"/>
                  </a:cubicBezTo>
                  <a:close/>
                  <a:moveTo>
                    <a:pt x="6343" y="7751"/>
                  </a:moveTo>
                  <a:cubicBezTo>
                    <a:pt x="6547" y="7751"/>
                    <a:pt x="6753" y="7773"/>
                    <a:pt x="6961" y="7819"/>
                  </a:cubicBezTo>
                  <a:cubicBezTo>
                    <a:pt x="6183" y="8714"/>
                    <a:pt x="5848" y="9824"/>
                    <a:pt x="6086" y="10779"/>
                  </a:cubicBezTo>
                  <a:cubicBezTo>
                    <a:pt x="6116" y="10899"/>
                    <a:pt x="6209" y="10992"/>
                    <a:pt x="6330" y="11025"/>
                  </a:cubicBezTo>
                  <a:cubicBezTo>
                    <a:pt x="6533" y="11073"/>
                    <a:pt x="6741" y="11097"/>
                    <a:pt x="6955" y="11097"/>
                  </a:cubicBezTo>
                  <a:cubicBezTo>
                    <a:pt x="7747" y="11097"/>
                    <a:pt x="8586" y="10760"/>
                    <a:pt x="9290" y="10148"/>
                  </a:cubicBezTo>
                  <a:cubicBezTo>
                    <a:pt x="9335" y="10348"/>
                    <a:pt x="9354" y="10557"/>
                    <a:pt x="9354" y="10763"/>
                  </a:cubicBezTo>
                  <a:cubicBezTo>
                    <a:pt x="9279" y="12755"/>
                    <a:pt x="7813" y="13751"/>
                    <a:pt x="6347" y="13751"/>
                  </a:cubicBezTo>
                  <a:cubicBezTo>
                    <a:pt x="4880" y="13751"/>
                    <a:pt x="3414" y="12755"/>
                    <a:pt x="3338" y="10763"/>
                  </a:cubicBezTo>
                  <a:cubicBezTo>
                    <a:pt x="3321" y="9093"/>
                    <a:pt x="4741" y="7751"/>
                    <a:pt x="6343" y="7751"/>
                  </a:cubicBezTo>
                  <a:close/>
                  <a:moveTo>
                    <a:pt x="6183" y="5081"/>
                  </a:moveTo>
                  <a:lnTo>
                    <a:pt x="8017" y="6915"/>
                  </a:lnTo>
                  <a:cubicBezTo>
                    <a:pt x="7840" y="7030"/>
                    <a:pt x="7675" y="7150"/>
                    <a:pt x="7520" y="7276"/>
                  </a:cubicBezTo>
                  <a:cubicBezTo>
                    <a:pt x="7138" y="7141"/>
                    <a:pt x="6750" y="7078"/>
                    <a:pt x="6368" y="7078"/>
                  </a:cubicBezTo>
                  <a:cubicBezTo>
                    <a:pt x="4426" y="7078"/>
                    <a:pt x="2636" y="8703"/>
                    <a:pt x="2669" y="10763"/>
                  </a:cubicBezTo>
                  <a:cubicBezTo>
                    <a:pt x="2669" y="12789"/>
                    <a:pt x="4319" y="14439"/>
                    <a:pt x="6346" y="14439"/>
                  </a:cubicBezTo>
                  <a:cubicBezTo>
                    <a:pt x="6366" y="14439"/>
                    <a:pt x="6386" y="14440"/>
                    <a:pt x="6406" y="14440"/>
                  </a:cubicBezTo>
                  <a:cubicBezTo>
                    <a:pt x="8844" y="14440"/>
                    <a:pt x="10644" y="11893"/>
                    <a:pt x="9832" y="9589"/>
                  </a:cubicBezTo>
                  <a:cubicBezTo>
                    <a:pt x="9961" y="9434"/>
                    <a:pt x="10084" y="9265"/>
                    <a:pt x="10193" y="9091"/>
                  </a:cubicBezTo>
                  <a:lnTo>
                    <a:pt x="12028" y="10926"/>
                  </a:lnTo>
                  <a:lnTo>
                    <a:pt x="12028" y="11311"/>
                  </a:lnTo>
                  <a:lnTo>
                    <a:pt x="11370" y="11364"/>
                  </a:lnTo>
                  <a:cubicBezTo>
                    <a:pt x="11220" y="11377"/>
                    <a:pt x="11097" y="11487"/>
                    <a:pt x="11070" y="11640"/>
                  </a:cubicBezTo>
                  <a:cubicBezTo>
                    <a:pt x="10945" y="12303"/>
                    <a:pt x="10688" y="12926"/>
                    <a:pt x="10303" y="13484"/>
                  </a:cubicBezTo>
                  <a:cubicBezTo>
                    <a:pt x="10217" y="13607"/>
                    <a:pt x="10228" y="13773"/>
                    <a:pt x="10324" y="13888"/>
                  </a:cubicBezTo>
                  <a:lnTo>
                    <a:pt x="10752" y="14391"/>
                  </a:lnTo>
                  <a:lnTo>
                    <a:pt x="9977" y="15166"/>
                  </a:lnTo>
                  <a:lnTo>
                    <a:pt x="9471" y="14739"/>
                  </a:lnTo>
                  <a:cubicBezTo>
                    <a:pt x="9411" y="14687"/>
                    <a:pt x="9334" y="14660"/>
                    <a:pt x="9257" y="14660"/>
                  </a:cubicBezTo>
                  <a:cubicBezTo>
                    <a:pt x="9191" y="14660"/>
                    <a:pt x="9124" y="14679"/>
                    <a:pt x="9068" y="14720"/>
                  </a:cubicBezTo>
                  <a:cubicBezTo>
                    <a:pt x="8509" y="15105"/>
                    <a:pt x="7889" y="15362"/>
                    <a:pt x="7223" y="15485"/>
                  </a:cubicBezTo>
                  <a:cubicBezTo>
                    <a:pt x="7076" y="15511"/>
                    <a:pt x="6961" y="15634"/>
                    <a:pt x="6947" y="15787"/>
                  </a:cubicBezTo>
                  <a:lnTo>
                    <a:pt x="6894" y="16444"/>
                  </a:lnTo>
                  <a:lnTo>
                    <a:pt x="5798" y="16444"/>
                  </a:lnTo>
                  <a:lnTo>
                    <a:pt x="5744" y="15787"/>
                  </a:lnTo>
                  <a:cubicBezTo>
                    <a:pt x="5731" y="15634"/>
                    <a:pt x="5621" y="15511"/>
                    <a:pt x="5471" y="15485"/>
                  </a:cubicBezTo>
                  <a:cubicBezTo>
                    <a:pt x="4806" y="15362"/>
                    <a:pt x="4185" y="15105"/>
                    <a:pt x="3626" y="14720"/>
                  </a:cubicBezTo>
                  <a:cubicBezTo>
                    <a:pt x="3570" y="14679"/>
                    <a:pt x="3504" y="14660"/>
                    <a:pt x="3438" y="14660"/>
                  </a:cubicBezTo>
                  <a:cubicBezTo>
                    <a:pt x="3360" y="14660"/>
                    <a:pt x="3283" y="14687"/>
                    <a:pt x="3223" y="14739"/>
                  </a:cubicBezTo>
                  <a:lnTo>
                    <a:pt x="2717" y="15166"/>
                  </a:lnTo>
                  <a:lnTo>
                    <a:pt x="1942" y="14391"/>
                  </a:lnTo>
                  <a:lnTo>
                    <a:pt x="2370" y="13888"/>
                  </a:lnTo>
                  <a:cubicBezTo>
                    <a:pt x="2466" y="13773"/>
                    <a:pt x="2477" y="13607"/>
                    <a:pt x="2388" y="13484"/>
                  </a:cubicBezTo>
                  <a:cubicBezTo>
                    <a:pt x="2006" y="12926"/>
                    <a:pt x="1747" y="12303"/>
                    <a:pt x="1624" y="11640"/>
                  </a:cubicBezTo>
                  <a:cubicBezTo>
                    <a:pt x="1597" y="11492"/>
                    <a:pt x="1474" y="11377"/>
                    <a:pt x="1324" y="11364"/>
                  </a:cubicBezTo>
                  <a:lnTo>
                    <a:pt x="664" y="11311"/>
                  </a:lnTo>
                  <a:lnTo>
                    <a:pt x="664" y="10214"/>
                  </a:lnTo>
                  <a:lnTo>
                    <a:pt x="1324" y="10161"/>
                  </a:lnTo>
                  <a:cubicBezTo>
                    <a:pt x="1474" y="10148"/>
                    <a:pt x="1597" y="10038"/>
                    <a:pt x="1624" y="9888"/>
                  </a:cubicBezTo>
                  <a:cubicBezTo>
                    <a:pt x="1747" y="9222"/>
                    <a:pt x="2006" y="8599"/>
                    <a:pt x="2388" y="8043"/>
                  </a:cubicBezTo>
                  <a:cubicBezTo>
                    <a:pt x="2477" y="7918"/>
                    <a:pt x="2466" y="7752"/>
                    <a:pt x="2370" y="7637"/>
                  </a:cubicBezTo>
                  <a:lnTo>
                    <a:pt x="1942" y="7134"/>
                  </a:lnTo>
                  <a:lnTo>
                    <a:pt x="2717" y="6359"/>
                  </a:lnTo>
                  <a:lnTo>
                    <a:pt x="3223" y="6786"/>
                  </a:lnTo>
                  <a:cubicBezTo>
                    <a:pt x="3283" y="6838"/>
                    <a:pt x="3359" y="6865"/>
                    <a:pt x="3437" y="6865"/>
                  </a:cubicBezTo>
                  <a:cubicBezTo>
                    <a:pt x="3502" y="6865"/>
                    <a:pt x="3569" y="6846"/>
                    <a:pt x="3626" y="6805"/>
                  </a:cubicBezTo>
                  <a:cubicBezTo>
                    <a:pt x="4185" y="6420"/>
                    <a:pt x="4806" y="6163"/>
                    <a:pt x="5471" y="6040"/>
                  </a:cubicBezTo>
                  <a:cubicBezTo>
                    <a:pt x="5618" y="6014"/>
                    <a:pt x="5731" y="5891"/>
                    <a:pt x="5744" y="5738"/>
                  </a:cubicBezTo>
                  <a:lnTo>
                    <a:pt x="5798" y="5081"/>
                  </a:lnTo>
                  <a:close/>
                  <a:moveTo>
                    <a:pt x="15501" y="0"/>
                  </a:moveTo>
                  <a:cubicBezTo>
                    <a:pt x="13064" y="0"/>
                    <a:pt x="10631" y="1647"/>
                    <a:pt x="9266" y="3677"/>
                  </a:cubicBezTo>
                  <a:lnTo>
                    <a:pt x="7741" y="3169"/>
                  </a:lnTo>
                  <a:cubicBezTo>
                    <a:pt x="7705" y="3157"/>
                    <a:pt x="7668" y="3151"/>
                    <a:pt x="7632" y="3151"/>
                  </a:cubicBezTo>
                  <a:cubicBezTo>
                    <a:pt x="7544" y="3151"/>
                    <a:pt x="7460" y="3185"/>
                    <a:pt x="7399" y="3249"/>
                  </a:cubicBezTo>
                  <a:lnTo>
                    <a:pt x="6236" y="4412"/>
                  </a:lnTo>
                  <a:lnTo>
                    <a:pt x="5495" y="4412"/>
                  </a:lnTo>
                  <a:cubicBezTo>
                    <a:pt x="5322" y="4412"/>
                    <a:pt x="5177" y="4546"/>
                    <a:pt x="5161" y="4720"/>
                  </a:cubicBezTo>
                  <a:lnTo>
                    <a:pt x="5102" y="5436"/>
                  </a:lnTo>
                  <a:cubicBezTo>
                    <a:pt x="4522" y="5570"/>
                    <a:pt x="3974" y="5797"/>
                    <a:pt x="3466" y="6113"/>
                  </a:cubicBezTo>
                  <a:lnTo>
                    <a:pt x="2918" y="5650"/>
                  </a:lnTo>
                  <a:cubicBezTo>
                    <a:pt x="2855" y="5596"/>
                    <a:pt x="2777" y="5570"/>
                    <a:pt x="2701" y="5570"/>
                  </a:cubicBezTo>
                  <a:cubicBezTo>
                    <a:pt x="2615" y="5570"/>
                    <a:pt x="2530" y="5603"/>
                    <a:pt x="2466" y="5666"/>
                  </a:cubicBezTo>
                  <a:lnTo>
                    <a:pt x="1257" y="6875"/>
                  </a:lnTo>
                  <a:cubicBezTo>
                    <a:pt x="1132" y="7000"/>
                    <a:pt x="1126" y="7196"/>
                    <a:pt x="1236" y="7327"/>
                  </a:cubicBezTo>
                  <a:lnTo>
                    <a:pt x="1701" y="7875"/>
                  </a:lnTo>
                  <a:cubicBezTo>
                    <a:pt x="1383" y="8383"/>
                    <a:pt x="1156" y="8931"/>
                    <a:pt x="1022" y="9514"/>
                  </a:cubicBezTo>
                  <a:lnTo>
                    <a:pt x="308" y="9570"/>
                  </a:lnTo>
                  <a:cubicBezTo>
                    <a:pt x="134" y="9583"/>
                    <a:pt x="1" y="9730"/>
                    <a:pt x="1" y="9904"/>
                  </a:cubicBezTo>
                  <a:lnTo>
                    <a:pt x="1" y="11615"/>
                  </a:lnTo>
                  <a:cubicBezTo>
                    <a:pt x="1" y="11789"/>
                    <a:pt x="134" y="11931"/>
                    <a:pt x="308" y="11950"/>
                  </a:cubicBezTo>
                  <a:lnTo>
                    <a:pt x="1022" y="12006"/>
                  </a:lnTo>
                  <a:cubicBezTo>
                    <a:pt x="1156" y="12586"/>
                    <a:pt x="1383" y="13134"/>
                    <a:pt x="1701" y="13642"/>
                  </a:cubicBezTo>
                  <a:lnTo>
                    <a:pt x="1236" y="14190"/>
                  </a:lnTo>
                  <a:cubicBezTo>
                    <a:pt x="1124" y="14324"/>
                    <a:pt x="1132" y="14522"/>
                    <a:pt x="1257" y="14642"/>
                  </a:cubicBezTo>
                  <a:lnTo>
                    <a:pt x="2466" y="15854"/>
                  </a:lnTo>
                  <a:cubicBezTo>
                    <a:pt x="2530" y="15918"/>
                    <a:pt x="2615" y="15950"/>
                    <a:pt x="2700" y="15950"/>
                  </a:cubicBezTo>
                  <a:cubicBezTo>
                    <a:pt x="2778" y="15950"/>
                    <a:pt x="2855" y="15923"/>
                    <a:pt x="2918" y="15870"/>
                  </a:cubicBezTo>
                  <a:lnTo>
                    <a:pt x="3466" y="15404"/>
                  </a:lnTo>
                  <a:cubicBezTo>
                    <a:pt x="3974" y="15722"/>
                    <a:pt x="4522" y="15950"/>
                    <a:pt x="5102" y="16083"/>
                  </a:cubicBezTo>
                  <a:lnTo>
                    <a:pt x="5161" y="16797"/>
                  </a:lnTo>
                  <a:cubicBezTo>
                    <a:pt x="5172" y="16971"/>
                    <a:pt x="5322" y="17105"/>
                    <a:pt x="5495" y="17105"/>
                  </a:cubicBezTo>
                  <a:lnTo>
                    <a:pt x="7207" y="17105"/>
                  </a:lnTo>
                  <a:cubicBezTo>
                    <a:pt x="7378" y="17105"/>
                    <a:pt x="7522" y="16971"/>
                    <a:pt x="7541" y="16797"/>
                  </a:cubicBezTo>
                  <a:lnTo>
                    <a:pt x="7597" y="16083"/>
                  </a:lnTo>
                  <a:cubicBezTo>
                    <a:pt x="8177" y="15950"/>
                    <a:pt x="8725" y="15722"/>
                    <a:pt x="9233" y="15404"/>
                  </a:cubicBezTo>
                  <a:lnTo>
                    <a:pt x="9782" y="15870"/>
                  </a:lnTo>
                  <a:cubicBezTo>
                    <a:pt x="9844" y="15922"/>
                    <a:pt x="9921" y="15948"/>
                    <a:pt x="9998" y="15948"/>
                  </a:cubicBezTo>
                  <a:cubicBezTo>
                    <a:pt x="10084" y="15948"/>
                    <a:pt x="10170" y="15915"/>
                    <a:pt x="10233" y="15848"/>
                  </a:cubicBezTo>
                  <a:lnTo>
                    <a:pt x="11442" y="14640"/>
                  </a:lnTo>
                  <a:cubicBezTo>
                    <a:pt x="11568" y="14517"/>
                    <a:pt x="11573" y="14319"/>
                    <a:pt x="11463" y="14188"/>
                  </a:cubicBezTo>
                  <a:lnTo>
                    <a:pt x="10998" y="13640"/>
                  </a:lnTo>
                  <a:cubicBezTo>
                    <a:pt x="11316" y="13132"/>
                    <a:pt x="11544" y="12583"/>
                    <a:pt x="11677" y="12003"/>
                  </a:cubicBezTo>
                  <a:lnTo>
                    <a:pt x="12391" y="11947"/>
                  </a:lnTo>
                  <a:cubicBezTo>
                    <a:pt x="12565" y="11931"/>
                    <a:pt x="12699" y="11784"/>
                    <a:pt x="12699" y="11613"/>
                  </a:cubicBezTo>
                  <a:lnTo>
                    <a:pt x="12699" y="10869"/>
                  </a:lnTo>
                  <a:lnTo>
                    <a:pt x="13862" y="9706"/>
                  </a:lnTo>
                  <a:cubicBezTo>
                    <a:pt x="13953" y="9615"/>
                    <a:pt x="13985" y="9487"/>
                    <a:pt x="13942" y="9367"/>
                  </a:cubicBezTo>
                  <a:lnTo>
                    <a:pt x="13434" y="7843"/>
                  </a:lnTo>
                  <a:cubicBezTo>
                    <a:pt x="13921" y="7503"/>
                    <a:pt x="14375" y="7126"/>
                    <a:pt x="14779" y="6722"/>
                  </a:cubicBezTo>
                  <a:cubicBezTo>
                    <a:pt x="16434" y="5091"/>
                    <a:pt x="17517" y="2602"/>
                    <a:pt x="16966" y="388"/>
                  </a:cubicBezTo>
                  <a:cubicBezTo>
                    <a:pt x="16934" y="268"/>
                    <a:pt x="16841" y="174"/>
                    <a:pt x="16720" y="145"/>
                  </a:cubicBezTo>
                  <a:cubicBezTo>
                    <a:pt x="16317" y="47"/>
                    <a:pt x="15909" y="0"/>
                    <a:pt x="155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7" name="Google Shape;1247;p65"/>
            <p:cNvSpPr/>
            <p:nvPr>
              <p:custDataLst>
                <p:tags r:id="rId23"/>
              </p:custDataLst>
            </p:nvPr>
          </p:nvSpPr>
          <p:spPr>
            <a:xfrm>
              <a:off x="5992050" y="3638600"/>
              <a:ext cx="82450" cy="75175"/>
            </a:xfrm>
            <a:custGeom>
              <a:avLst/>
              <a:gdLst/>
              <a:ahLst/>
              <a:cxnLst/>
              <a:rect l="l" t="t" r="r" b="b"/>
              <a:pathLst>
                <a:path w="3298" h="3007" extrusionOk="0">
                  <a:moveTo>
                    <a:pt x="1653" y="669"/>
                  </a:moveTo>
                  <a:cubicBezTo>
                    <a:pt x="2386" y="669"/>
                    <a:pt x="2764" y="1574"/>
                    <a:pt x="2241" y="2097"/>
                  </a:cubicBezTo>
                  <a:cubicBezTo>
                    <a:pt x="2053" y="2271"/>
                    <a:pt x="1847" y="2344"/>
                    <a:pt x="1653" y="2344"/>
                  </a:cubicBezTo>
                  <a:cubicBezTo>
                    <a:pt x="1008" y="2344"/>
                    <a:pt x="479" y="1537"/>
                    <a:pt x="1056" y="915"/>
                  </a:cubicBezTo>
                  <a:cubicBezTo>
                    <a:pt x="1222" y="749"/>
                    <a:pt x="1436" y="669"/>
                    <a:pt x="1650" y="669"/>
                  </a:cubicBezTo>
                  <a:cubicBezTo>
                    <a:pt x="1651" y="669"/>
                    <a:pt x="1652" y="669"/>
                    <a:pt x="1653" y="669"/>
                  </a:cubicBezTo>
                  <a:close/>
                  <a:moveTo>
                    <a:pt x="1650" y="1"/>
                  </a:moveTo>
                  <a:cubicBezTo>
                    <a:pt x="1249" y="1"/>
                    <a:pt x="869" y="158"/>
                    <a:pt x="586" y="442"/>
                  </a:cubicBezTo>
                  <a:cubicBezTo>
                    <a:pt x="0" y="1027"/>
                    <a:pt x="0" y="1985"/>
                    <a:pt x="586" y="2567"/>
                  </a:cubicBezTo>
                  <a:cubicBezTo>
                    <a:pt x="867" y="2860"/>
                    <a:pt x="1258" y="3007"/>
                    <a:pt x="1650" y="3007"/>
                  </a:cubicBezTo>
                  <a:cubicBezTo>
                    <a:pt x="2041" y="3007"/>
                    <a:pt x="2432" y="2860"/>
                    <a:pt x="2712" y="2567"/>
                  </a:cubicBezTo>
                  <a:cubicBezTo>
                    <a:pt x="3297" y="1985"/>
                    <a:pt x="3297" y="1027"/>
                    <a:pt x="2712" y="442"/>
                  </a:cubicBezTo>
                  <a:cubicBezTo>
                    <a:pt x="2428" y="158"/>
                    <a:pt x="2051" y="1"/>
                    <a:pt x="16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48" name="Google Shape;1248;p65"/>
          <p:cNvGrpSpPr/>
          <p:nvPr>
            <p:custDataLst>
              <p:tags r:id="rId24"/>
            </p:custDataLst>
          </p:nvPr>
        </p:nvGrpSpPr>
        <p:grpSpPr>
          <a:xfrm>
            <a:off x="5590966" y="2678647"/>
            <a:ext cx="337077" cy="256805"/>
            <a:chOff x="6261025" y="3593825"/>
            <a:chExt cx="427925" cy="324700"/>
          </a:xfrm>
        </p:grpSpPr>
        <p:sp>
          <p:nvSpPr>
            <p:cNvPr id="1249" name="Google Shape;1249;p65"/>
            <p:cNvSpPr/>
            <p:nvPr>
              <p:custDataLst>
                <p:tags r:id="rId25"/>
              </p:custDataLst>
            </p:nvPr>
          </p:nvSpPr>
          <p:spPr>
            <a:xfrm>
              <a:off x="6261025" y="3593825"/>
              <a:ext cx="427925" cy="324700"/>
            </a:xfrm>
            <a:custGeom>
              <a:avLst/>
              <a:gdLst/>
              <a:ahLst/>
              <a:cxnLst/>
              <a:rect l="l" t="t" r="r" b="b"/>
              <a:pathLst>
                <a:path w="17117" h="12988" extrusionOk="0">
                  <a:moveTo>
                    <a:pt x="5980" y="669"/>
                  </a:moveTo>
                  <a:lnTo>
                    <a:pt x="6418" y="674"/>
                  </a:lnTo>
                  <a:cubicBezTo>
                    <a:pt x="6581" y="674"/>
                    <a:pt x="6816" y="722"/>
                    <a:pt x="6956" y="1142"/>
                  </a:cubicBezTo>
                  <a:lnTo>
                    <a:pt x="7161" y="1746"/>
                  </a:lnTo>
                  <a:lnTo>
                    <a:pt x="6362" y="1746"/>
                  </a:lnTo>
                  <a:lnTo>
                    <a:pt x="6087" y="928"/>
                  </a:lnTo>
                  <a:cubicBezTo>
                    <a:pt x="6057" y="834"/>
                    <a:pt x="6020" y="749"/>
                    <a:pt x="5980" y="669"/>
                  </a:cubicBezTo>
                  <a:close/>
                  <a:moveTo>
                    <a:pt x="7926" y="669"/>
                  </a:moveTo>
                  <a:cubicBezTo>
                    <a:pt x="8087" y="674"/>
                    <a:pt x="8319" y="719"/>
                    <a:pt x="8461" y="1142"/>
                  </a:cubicBezTo>
                  <a:lnTo>
                    <a:pt x="8664" y="1746"/>
                  </a:lnTo>
                  <a:lnTo>
                    <a:pt x="7865" y="1746"/>
                  </a:lnTo>
                  <a:lnTo>
                    <a:pt x="7592" y="928"/>
                  </a:lnTo>
                  <a:cubicBezTo>
                    <a:pt x="7562" y="834"/>
                    <a:pt x="7525" y="749"/>
                    <a:pt x="7485" y="669"/>
                  </a:cubicBezTo>
                  <a:close/>
                  <a:moveTo>
                    <a:pt x="10948" y="4030"/>
                  </a:moveTo>
                  <a:cubicBezTo>
                    <a:pt x="11389" y="4046"/>
                    <a:pt x="11389" y="4679"/>
                    <a:pt x="10948" y="4698"/>
                  </a:cubicBezTo>
                  <a:cubicBezTo>
                    <a:pt x="10763" y="4698"/>
                    <a:pt x="10613" y="4546"/>
                    <a:pt x="10613" y="4364"/>
                  </a:cubicBezTo>
                  <a:cubicBezTo>
                    <a:pt x="10613" y="4179"/>
                    <a:pt x="10763" y="4030"/>
                    <a:pt x="10948" y="4030"/>
                  </a:cubicBezTo>
                  <a:close/>
                  <a:moveTo>
                    <a:pt x="5148" y="4030"/>
                  </a:moveTo>
                  <a:lnTo>
                    <a:pt x="5201" y="4524"/>
                  </a:lnTo>
                  <a:cubicBezTo>
                    <a:pt x="5215" y="4653"/>
                    <a:pt x="5303" y="4760"/>
                    <a:pt x="5426" y="4805"/>
                  </a:cubicBezTo>
                  <a:cubicBezTo>
                    <a:pt x="5672" y="4888"/>
                    <a:pt x="5897" y="5019"/>
                    <a:pt x="6097" y="5193"/>
                  </a:cubicBezTo>
                  <a:cubicBezTo>
                    <a:pt x="6158" y="5247"/>
                    <a:pt x="6236" y="5275"/>
                    <a:pt x="6316" y="5275"/>
                  </a:cubicBezTo>
                  <a:cubicBezTo>
                    <a:pt x="6362" y="5275"/>
                    <a:pt x="6409" y="5266"/>
                    <a:pt x="6453" y="5246"/>
                  </a:cubicBezTo>
                  <a:lnTo>
                    <a:pt x="6910" y="5046"/>
                  </a:lnTo>
                  <a:lnTo>
                    <a:pt x="7276" y="5682"/>
                  </a:lnTo>
                  <a:lnTo>
                    <a:pt x="6875" y="5981"/>
                  </a:lnTo>
                  <a:cubicBezTo>
                    <a:pt x="6776" y="6056"/>
                    <a:pt x="6726" y="6187"/>
                    <a:pt x="6750" y="6316"/>
                  </a:cubicBezTo>
                  <a:cubicBezTo>
                    <a:pt x="6800" y="6570"/>
                    <a:pt x="6800" y="6837"/>
                    <a:pt x="6750" y="7091"/>
                  </a:cubicBezTo>
                  <a:cubicBezTo>
                    <a:pt x="6726" y="7217"/>
                    <a:pt x="6776" y="7348"/>
                    <a:pt x="6881" y="7425"/>
                  </a:cubicBezTo>
                  <a:lnTo>
                    <a:pt x="7282" y="7722"/>
                  </a:lnTo>
                  <a:lnTo>
                    <a:pt x="6913" y="8361"/>
                  </a:lnTo>
                  <a:lnTo>
                    <a:pt x="6456" y="8161"/>
                  </a:lnTo>
                  <a:cubicBezTo>
                    <a:pt x="6412" y="8141"/>
                    <a:pt x="6366" y="8132"/>
                    <a:pt x="6320" y="8132"/>
                  </a:cubicBezTo>
                  <a:cubicBezTo>
                    <a:pt x="6241" y="8132"/>
                    <a:pt x="6163" y="8160"/>
                    <a:pt x="6100" y="8214"/>
                  </a:cubicBezTo>
                  <a:cubicBezTo>
                    <a:pt x="5905" y="8388"/>
                    <a:pt x="5677" y="8516"/>
                    <a:pt x="5429" y="8602"/>
                  </a:cubicBezTo>
                  <a:cubicBezTo>
                    <a:pt x="5306" y="8645"/>
                    <a:pt x="5218" y="8752"/>
                    <a:pt x="5204" y="8883"/>
                  </a:cubicBezTo>
                  <a:lnTo>
                    <a:pt x="5151" y="9377"/>
                  </a:lnTo>
                  <a:lnTo>
                    <a:pt x="4413" y="9377"/>
                  </a:lnTo>
                  <a:lnTo>
                    <a:pt x="4357" y="8883"/>
                  </a:lnTo>
                  <a:cubicBezTo>
                    <a:pt x="4343" y="8752"/>
                    <a:pt x="4255" y="8645"/>
                    <a:pt x="4132" y="8602"/>
                  </a:cubicBezTo>
                  <a:cubicBezTo>
                    <a:pt x="3886" y="8516"/>
                    <a:pt x="3661" y="8388"/>
                    <a:pt x="3461" y="8214"/>
                  </a:cubicBezTo>
                  <a:cubicBezTo>
                    <a:pt x="3399" y="8159"/>
                    <a:pt x="3322" y="8131"/>
                    <a:pt x="3244" y="8131"/>
                  </a:cubicBezTo>
                  <a:cubicBezTo>
                    <a:pt x="3197" y="8131"/>
                    <a:pt x="3150" y="8141"/>
                    <a:pt x="3105" y="8161"/>
                  </a:cubicBezTo>
                  <a:lnTo>
                    <a:pt x="2648" y="8361"/>
                  </a:lnTo>
                  <a:lnTo>
                    <a:pt x="2279" y="7722"/>
                  </a:lnTo>
                  <a:lnTo>
                    <a:pt x="2680" y="7425"/>
                  </a:lnTo>
                  <a:cubicBezTo>
                    <a:pt x="2784" y="7348"/>
                    <a:pt x="2835" y="7217"/>
                    <a:pt x="2811" y="7091"/>
                  </a:cubicBezTo>
                  <a:cubicBezTo>
                    <a:pt x="2760" y="6837"/>
                    <a:pt x="2760" y="6570"/>
                    <a:pt x="2811" y="6316"/>
                  </a:cubicBezTo>
                  <a:cubicBezTo>
                    <a:pt x="2835" y="6187"/>
                    <a:pt x="2784" y="6056"/>
                    <a:pt x="2680" y="5981"/>
                  </a:cubicBezTo>
                  <a:lnTo>
                    <a:pt x="2279" y="5682"/>
                  </a:lnTo>
                  <a:lnTo>
                    <a:pt x="2648" y="5046"/>
                  </a:lnTo>
                  <a:lnTo>
                    <a:pt x="3105" y="5246"/>
                  </a:lnTo>
                  <a:cubicBezTo>
                    <a:pt x="3149" y="5265"/>
                    <a:pt x="3194" y="5275"/>
                    <a:pt x="3239" y="5275"/>
                  </a:cubicBezTo>
                  <a:cubicBezTo>
                    <a:pt x="3319" y="5275"/>
                    <a:pt x="3398" y="5246"/>
                    <a:pt x="3461" y="5193"/>
                  </a:cubicBezTo>
                  <a:cubicBezTo>
                    <a:pt x="3656" y="5019"/>
                    <a:pt x="3883" y="4888"/>
                    <a:pt x="4132" y="4805"/>
                  </a:cubicBezTo>
                  <a:cubicBezTo>
                    <a:pt x="4255" y="4760"/>
                    <a:pt x="4343" y="4653"/>
                    <a:pt x="4357" y="4524"/>
                  </a:cubicBezTo>
                  <a:lnTo>
                    <a:pt x="4410" y="4030"/>
                  </a:lnTo>
                  <a:close/>
                  <a:moveTo>
                    <a:pt x="4915" y="669"/>
                  </a:moveTo>
                  <a:cubicBezTo>
                    <a:pt x="5078" y="669"/>
                    <a:pt x="5311" y="719"/>
                    <a:pt x="5453" y="1136"/>
                  </a:cubicBezTo>
                  <a:lnTo>
                    <a:pt x="5803" y="2185"/>
                  </a:lnTo>
                  <a:cubicBezTo>
                    <a:pt x="5851" y="2321"/>
                    <a:pt x="5977" y="2412"/>
                    <a:pt x="6121" y="2412"/>
                  </a:cubicBezTo>
                  <a:lnTo>
                    <a:pt x="14349" y="2412"/>
                  </a:lnTo>
                  <a:cubicBezTo>
                    <a:pt x="14549" y="2412"/>
                    <a:pt x="14715" y="2575"/>
                    <a:pt x="14715" y="2776"/>
                  </a:cubicBezTo>
                  <a:lnTo>
                    <a:pt x="14715" y="6441"/>
                  </a:lnTo>
                  <a:cubicBezTo>
                    <a:pt x="14421" y="6351"/>
                    <a:pt x="14114" y="6308"/>
                    <a:pt x="13805" y="6308"/>
                  </a:cubicBezTo>
                  <a:cubicBezTo>
                    <a:pt x="12909" y="6308"/>
                    <a:pt x="12006" y="6671"/>
                    <a:pt x="11416" y="7292"/>
                  </a:cubicBezTo>
                  <a:lnTo>
                    <a:pt x="7835" y="7292"/>
                  </a:lnTo>
                  <a:lnTo>
                    <a:pt x="7445" y="7003"/>
                  </a:lnTo>
                  <a:cubicBezTo>
                    <a:pt x="7466" y="6802"/>
                    <a:pt x="7466" y="6599"/>
                    <a:pt x="7445" y="6399"/>
                  </a:cubicBezTo>
                  <a:lnTo>
                    <a:pt x="7835" y="6110"/>
                  </a:lnTo>
                  <a:lnTo>
                    <a:pt x="9624" y="6110"/>
                  </a:lnTo>
                  <a:cubicBezTo>
                    <a:pt x="9712" y="6110"/>
                    <a:pt x="9798" y="6075"/>
                    <a:pt x="9862" y="6014"/>
                  </a:cubicBezTo>
                  <a:lnTo>
                    <a:pt x="10584" y="5292"/>
                  </a:lnTo>
                  <a:cubicBezTo>
                    <a:pt x="10703" y="5342"/>
                    <a:pt x="10827" y="5366"/>
                    <a:pt x="10948" y="5366"/>
                  </a:cubicBezTo>
                  <a:cubicBezTo>
                    <a:pt x="11475" y="5366"/>
                    <a:pt x="11972" y="4928"/>
                    <a:pt x="11961" y="4364"/>
                  </a:cubicBezTo>
                  <a:cubicBezTo>
                    <a:pt x="11961" y="3810"/>
                    <a:pt x="11509" y="3361"/>
                    <a:pt x="10958" y="3361"/>
                  </a:cubicBezTo>
                  <a:cubicBezTo>
                    <a:pt x="10954" y="3361"/>
                    <a:pt x="10949" y="3361"/>
                    <a:pt x="10944" y="3361"/>
                  </a:cubicBezTo>
                  <a:cubicBezTo>
                    <a:pt x="10195" y="3361"/>
                    <a:pt x="9709" y="4207"/>
                    <a:pt x="10081" y="4850"/>
                  </a:cubicBezTo>
                  <a:lnTo>
                    <a:pt x="9490" y="5441"/>
                  </a:lnTo>
                  <a:lnTo>
                    <a:pt x="7926" y="5441"/>
                  </a:lnTo>
                  <a:lnTo>
                    <a:pt x="7354" y="4452"/>
                  </a:lnTo>
                  <a:cubicBezTo>
                    <a:pt x="7294" y="4346"/>
                    <a:pt x="7181" y="4286"/>
                    <a:pt x="7064" y="4286"/>
                  </a:cubicBezTo>
                  <a:cubicBezTo>
                    <a:pt x="7018" y="4286"/>
                    <a:pt x="6973" y="4294"/>
                    <a:pt x="6929" y="4313"/>
                  </a:cubicBezTo>
                  <a:lnTo>
                    <a:pt x="6386" y="4554"/>
                  </a:lnTo>
                  <a:cubicBezTo>
                    <a:pt x="6220" y="4433"/>
                    <a:pt x="6046" y="4332"/>
                    <a:pt x="5859" y="4249"/>
                  </a:cubicBezTo>
                  <a:lnTo>
                    <a:pt x="5792" y="3658"/>
                  </a:lnTo>
                  <a:cubicBezTo>
                    <a:pt x="5774" y="3487"/>
                    <a:pt x="5632" y="3361"/>
                    <a:pt x="5464" y="3361"/>
                  </a:cubicBezTo>
                  <a:lnTo>
                    <a:pt x="4127" y="3361"/>
                  </a:lnTo>
                  <a:cubicBezTo>
                    <a:pt x="3955" y="3361"/>
                    <a:pt x="3811" y="3487"/>
                    <a:pt x="3795" y="3658"/>
                  </a:cubicBezTo>
                  <a:lnTo>
                    <a:pt x="3728" y="4249"/>
                  </a:lnTo>
                  <a:cubicBezTo>
                    <a:pt x="3541" y="4329"/>
                    <a:pt x="3367" y="4431"/>
                    <a:pt x="3204" y="4554"/>
                  </a:cubicBezTo>
                  <a:lnTo>
                    <a:pt x="2659" y="4313"/>
                  </a:lnTo>
                  <a:cubicBezTo>
                    <a:pt x="2614" y="4294"/>
                    <a:pt x="2568" y="4285"/>
                    <a:pt x="2523" y="4285"/>
                  </a:cubicBezTo>
                  <a:cubicBezTo>
                    <a:pt x="2407" y="4285"/>
                    <a:pt x="2297" y="4344"/>
                    <a:pt x="2233" y="4452"/>
                  </a:cubicBezTo>
                  <a:lnTo>
                    <a:pt x="1565" y="5610"/>
                  </a:lnTo>
                  <a:cubicBezTo>
                    <a:pt x="1482" y="5757"/>
                    <a:pt x="1520" y="5944"/>
                    <a:pt x="1656" y="6048"/>
                  </a:cubicBezTo>
                  <a:lnTo>
                    <a:pt x="2137" y="6401"/>
                  </a:lnTo>
                  <a:cubicBezTo>
                    <a:pt x="2113" y="6602"/>
                    <a:pt x="2113" y="6805"/>
                    <a:pt x="2137" y="7006"/>
                  </a:cubicBezTo>
                  <a:lnTo>
                    <a:pt x="1656" y="7361"/>
                  </a:lnTo>
                  <a:cubicBezTo>
                    <a:pt x="1520" y="7460"/>
                    <a:pt x="1479" y="7647"/>
                    <a:pt x="1565" y="7797"/>
                  </a:cubicBezTo>
                  <a:lnTo>
                    <a:pt x="2233" y="8955"/>
                  </a:lnTo>
                  <a:cubicBezTo>
                    <a:pt x="2293" y="9061"/>
                    <a:pt x="2406" y="9121"/>
                    <a:pt x="2524" y="9121"/>
                  </a:cubicBezTo>
                  <a:cubicBezTo>
                    <a:pt x="2569" y="9121"/>
                    <a:pt x="2615" y="9112"/>
                    <a:pt x="2659" y="9094"/>
                  </a:cubicBezTo>
                  <a:lnTo>
                    <a:pt x="3204" y="8853"/>
                  </a:lnTo>
                  <a:cubicBezTo>
                    <a:pt x="3367" y="8974"/>
                    <a:pt x="3541" y="9078"/>
                    <a:pt x="3728" y="9158"/>
                  </a:cubicBezTo>
                  <a:lnTo>
                    <a:pt x="3795" y="9749"/>
                  </a:lnTo>
                  <a:cubicBezTo>
                    <a:pt x="3814" y="9920"/>
                    <a:pt x="3955" y="10048"/>
                    <a:pt x="4127" y="10048"/>
                  </a:cubicBezTo>
                  <a:lnTo>
                    <a:pt x="5464" y="10048"/>
                  </a:lnTo>
                  <a:cubicBezTo>
                    <a:pt x="5632" y="10048"/>
                    <a:pt x="5776" y="9920"/>
                    <a:pt x="5792" y="9749"/>
                  </a:cubicBezTo>
                  <a:lnTo>
                    <a:pt x="5859" y="9158"/>
                  </a:lnTo>
                  <a:cubicBezTo>
                    <a:pt x="6046" y="9078"/>
                    <a:pt x="6220" y="8979"/>
                    <a:pt x="6386" y="8853"/>
                  </a:cubicBezTo>
                  <a:lnTo>
                    <a:pt x="6929" y="9094"/>
                  </a:lnTo>
                  <a:cubicBezTo>
                    <a:pt x="6973" y="9113"/>
                    <a:pt x="7019" y="9122"/>
                    <a:pt x="7065" y="9122"/>
                  </a:cubicBezTo>
                  <a:cubicBezTo>
                    <a:pt x="7181" y="9122"/>
                    <a:pt x="7292" y="9062"/>
                    <a:pt x="7354" y="8955"/>
                  </a:cubicBezTo>
                  <a:lnTo>
                    <a:pt x="7926" y="7965"/>
                  </a:lnTo>
                  <a:lnTo>
                    <a:pt x="10905" y="7965"/>
                  </a:lnTo>
                  <a:cubicBezTo>
                    <a:pt x="10373" y="8826"/>
                    <a:pt x="10295" y="10062"/>
                    <a:pt x="10723" y="10992"/>
                  </a:cubicBezTo>
                  <a:lnTo>
                    <a:pt x="1038" y="10990"/>
                  </a:lnTo>
                  <a:cubicBezTo>
                    <a:pt x="838" y="10990"/>
                    <a:pt x="672" y="10826"/>
                    <a:pt x="672" y="10626"/>
                  </a:cubicBezTo>
                  <a:lnTo>
                    <a:pt x="672" y="1035"/>
                  </a:lnTo>
                  <a:cubicBezTo>
                    <a:pt x="672" y="834"/>
                    <a:pt x="838" y="669"/>
                    <a:pt x="1038" y="669"/>
                  </a:cubicBezTo>
                  <a:close/>
                  <a:moveTo>
                    <a:pt x="13774" y="6996"/>
                  </a:moveTo>
                  <a:cubicBezTo>
                    <a:pt x="15077" y="6996"/>
                    <a:pt x="16381" y="7881"/>
                    <a:pt x="16448" y="9653"/>
                  </a:cubicBezTo>
                  <a:cubicBezTo>
                    <a:pt x="16448" y="11129"/>
                    <a:pt x="15250" y="12327"/>
                    <a:pt x="13774" y="12327"/>
                  </a:cubicBezTo>
                  <a:cubicBezTo>
                    <a:pt x="12301" y="12327"/>
                    <a:pt x="11100" y="11129"/>
                    <a:pt x="11100" y="9653"/>
                  </a:cubicBezTo>
                  <a:cubicBezTo>
                    <a:pt x="11167" y="7881"/>
                    <a:pt x="12470" y="6996"/>
                    <a:pt x="13774" y="6996"/>
                  </a:cubicBezTo>
                  <a:close/>
                  <a:moveTo>
                    <a:pt x="1033" y="0"/>
                  </a:moveTo>
                  <a:cubicBezTo>
                    <a:pt x="466" y="0"/>
                    <a:pt x="1" y="463"/>
                    <a:pt x="1" y="1035"/>
                  </a:cubicBezTo>
                  <a:lnTo>
                    <a:pt x="1" y="10626"/>
                  </a:lnTo>
                  <a:cubicBezTo>
                    <a:pt x="1" y="11195"/>
                    <a:pt x="463" y="11658"/>
                    <a:pt x="1033" y="11658"/>
                  </a:cubicBezTo>
                  <a:lnTo>
                    <a:pt x="11100" y="11658"/>
                  </a:lnTo>
                  <a:cubicBezTo>
                    <a:pt x="11785" y="12576"/>
                    <a:pt x="12760" y="12988"/>
                    <a:pt x="13725" y="12988"/>
                  </a:cubicBezTo>
                  <a:cubicBezTo>
                    <a:pt x="15432" y="12988"/>
                    <a:pt x="17111" y="11702"/>
                    <a:pt x="17116" y="9653"/>
                  </a:cubicBezTo>
                  <a:cubicBezTo>
                    <a:pt x="17116" y="8391"/>
                    <a:pt x="16416" y="7292"/>
                    <a:pt x="15378" y="6722"/>
                  </a:cubicBezTo>
                  <a:lnTo>
                    <a:pt x="15378" y="2778"/>
                  </a:lnTo>
                  <a:cubicBezTo>
                    <a:pt x="15378" y="2211"/>
                    <a:pt x="14918" y="1746"/>
                    <a:pt x="14346" y="1746"/>
                  </a:cubicBezTo>
                  <a:lnTo>
                    <a:pt x="9367" y="1746"/>
                  </a:lnTo>
                  <a:lnTo>
                    <a:pt x="9092" y="928"/>
                  </a:lnTo>
                  <a:cubicBezTo>
                    <a:pt x="8891" y="329"/>
                    <a:pt x="8477" y="0"/>
                    <a:pt x="79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50" name="Google Shape;1250;p65"/>
            <p:cNvSpPr/>
            <p:nvPr>
              <p:custDataLst>
                <p:tags r:id="rId26"/>
              </p:custDataLst>
            </p:nvPr>
          </p:nvSpPr>
          <p:spPr>
            <a:xfrm>
              <a:off x="6351275" y="3732125"/>
              <a:ext cx="58525" cy="58375"/>
            </a:xfrm>
            <a:custGeom>
              <a:avLst/>
              <a:gdLst/>
              <a:ahLst/>
              <a:cxnLst/>
              <a:rect l="l" t="t" r="r" b="b"/>
              <a:pathLst>
                <a:path w="2341" h="2335" extrusionOk="0">
                  <a:moveTo>
                    <a:pt x="1170" y="672"/>
                  </a:moveTo>
                  <a:cubicBezTo>
                    <a:pt x="1414" y="672"/>
                    <a:pt x="1658" y="839"/>
                    <a:pt x="1672" y="1171"/>
                  </a:cubicBezTo>
                  <a:cubicBezTo>
                    <a:pt x="1672" y="1447"/>
                    <a:pt x="1447" y="1671"/>
                    <a:pt x="1172" y="1671"/>
                  </a:cubicBezTo>
                  <a:cubicBezTo>
                    <a:pt x="894" y="1671"/>
                    <a:pt x="669" y="1447"/>
                    <a:pt x="669" y="1171"/>
                  </a:cubicBezTo>
                  <a:cubicBezTo>
                    <a:pt x="682" y="839"/>
                    <a:pt x="926" y="672"/>
                    <a:pt x="1170" y="672"/>
                  </a:cubicBezTo>
                  <a:close/>
                  <a:moveTo>
                    <a:pt x="1172" y="0"/>
                  </a:moveTo>
                  <a:cubicBezTo>
                    <a:pt x="525" y="0"/>
                    <a:pt x="1" y="524"/>
                    <a:pt x="1" y="1171"/>
                  </a:cubicBezTo>
                  <a:cubicBezTo>
                    <a:pt x="31" y="1947"/>
                    <a:pt x="601" y="2335"/>
                    <a:pt x="1171" y="2335"/>
                  </a:cubicBezTo>
                  <a:cubicBezTo>
                    <a:pt x="1741" y="2335"/>
                    <a:pt x="2311" y="1947"/>
                    <a:pt x="2340" y="1171"/>
                  </a:cubicBezTo>
                  <a:cubicBezTo>
                    <a:pt x="2340" y="524"/>
                    <a:pt x="1816" y="0"/>
                    <a:pt x="11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51" name="Google Shape;1251;p65"/>
            <p:cNvSpPr/>
            <p:nvPr>
              <p:custDataLst>
                <p:tags r:id="rId27"/>
              </p:custDataLst>
            </p:nvPr>
          </p:nvSpPr>
          <p:spPr>
            <a:xfrm>
              <a:off x="6577550" y="3808000"/>
              <a:ext cx="55850" cy="54200"/>
            </a:xfrm>
            <a:custGeom>
              <a:avLst/>
              <a:gdLst/>
              <a:ahLst/>
              <a:cxnLst/>
              <a:rect l="l" t="t" r="r" b="b"/>
              <a:pathLst>
                <a:path w="2234" h="2168" extrusionOk="0">
                  <a:moveTo>
                    <a:pt x="367" y="0"/>
                  </a:moveTo>
                  <a:cubicBezTo>
                    <a:pt x="282" y="0"/>
                    <a:pt x="197" y="32"/>
                    <a:pt x="132" y="96"/>
                  </a:cubicBezTo>
                  <a:cubicBezTo>
                    <a:pt x="1" y="227"/>
                    <a:pt x="1" y="439"/>
                    <a:pt x="132" y="570"/>
                  </a:cubicBezTo>
                  <a:lnTo>
                    <a:pt x="645" y="1083"/>
                  </a:lnTo>
                  <a:lnTo>
                    <a:pt x="132" y="1599"/>
                  </a:lnTo>
                  <a:cubicBezTo>
                    <a:pt x="1" y="1727"/>
                    <a:pt x="1" y="1939"/>
                    <a:pt x="132" y="2070"/>
                  </a:cubicBezTo>
                  <a:cubicBezTo>
                    <a:pt x="197" y="2135"/>
                    <a:pt x="282" y="2168"/>
                    <a:pt x="367" y="2168"/>
                  </a:cubicBezTo>
                  <a:cubicBezTo>
                    <a:pt x="452" y="2168"/>
                    <a:pt x="537" y="2135"/>
                    <a:pt x="602" y="2070"/>
                  </a:cubicBezTo>
                  <a:lnTo>
                    <a:pt x="1118" y="1554"/>
                  </a:lnTo>
                  <a:lnTo>
                    <a:pt x="1632" y="2070"/>
                  </a:lnTo>
                  <a:cubicBezTo>
                    <a:pt x="1697" y="2135"/>
                    <a:pt x="1783" y="2168"/>
                    <a:pt x="1868" y="2168"/>
                  </a:cubicBezTo>
                  <a:cubicBezTo>
                    <a:pt x="1953" y="2168"/>
                    <a:pt x="2038" y="2135"/>
                    <a:pt x="2102" y="2070"/>
                  </a:cubicBezTo>
                  <a:cubicBezTo>
                    <a:pt x="2233" y="1939"/>
                    <a:pt x="2233" y="1727"/>
                    <a:pt x="2102" y="1599"/>
                  </a:cubicBezTo>
                  <a:lnTo>
                    <a:pt x="1589" y="1083"/>
                  </a:lnTo>
                  <a:lnTo>
                    <a:pt x="2102" y="570"/>
                  </a:lnTo>
                  <a:cubicBezTo>
                    <a:pt x="2233" y="441"/>
                    <a:pt x="2233" y="227"/>
                    <a:pt x="2102" y="96"/>
                  </a:cubicBezTo>
                  <a:cubicBezTo>
                    <a:pt x="2038" y="32"/>
                    <a:pt x="1953" y="0"/>
                    <a:pt x="1868" y="0"/>
                  </a:cubicBezTo>
                  <a:cubicBezTo>
                    <a:pt x="1783" y="0"/>
                    <a:pt x="1697" y="32"/>
                    <a:pt x="1632" y="96"/>
                  </a:cubicBezTo>
                  <a:lnTo>
                    <a:pt x="1118" y="612"/>
                  </a:lnTo>
                  <a:lnTo>
                    <a:pt x="602" y="96"/>
                  </a:lnTo>
                  <a:cubicBezTo>
                    <a:pt x="537" y="32"/>
                    <a:pt x="452" y="0"/>
                    <a:pt x="3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2" name="Google Shape;744;p42"/>
          <p:cNvSpPr txBox="1"/>
          <p:nvPr/>
        </p:nvSpPr>
        <p:spPr>
          <a:xfrm>
            <a:off x="269600" y="-110"/>
            <a:ext cx="7008300" cy="5727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GB">
                <a:latin typeface="Arial" panose="020B0604020202020204" pitchFamily="34" charset="0"/>
              </a:rPr>
              <a:t>方法</a:t>
            </a:r>
            <a:endParaRPr lang="zh-CN" altLang="en-GB">
              <a:latin typeface="Arial" panose="020B0604020202020204" pitchFamily="34" charset="0"/>
            </a:endParaRPr>
          </a:p>
        </p:txBody>
      </p:sp>
      <p:cxnSp>
        <p:nvCxnSpPr>
          <p:cNvPr id="787" name="Google Shape;787;p46"/>
          <p:cNvCxnSpPr/>
          <p:nvPr/>
        </p:nvCxnSpPr>
        <p:spPr>
          <a:xfrm>
            <a:off x="-16242" y="572897"/>
            <a:ext cx="8789400" cy="0"/>
          </a:xfrm>
          <a:prstGeom prst="straightConnector1">
            <a:avLst/>
          </a:prstGeom>
          <a:noFill/>
          <a:ln w="9525" cap="flat" cmpd="sng">
            <a:solidFill>
              <a:schemeClr val="dk1"/>
            </a:solidFill>
            <a:prstDash val="solid"/>
            <a:round/>
            <a:headEnd type="none" w="med" len="med"/>
            <a:tailEnd type="none" w="med" len="med"/>
          </a:ln>
        </p:spPr>
      </p:cxnSp>
      <p:sp>
        <p:nvSpPr>
          <p:cNvPr id="3" name="Google Shape;744;p42"/>
          <p:cNvSpPr txBox="1"/>
          <p:nvPr/>
        </p:nvSpPr>
        <p:spPr>
          <a:xfrm>
            <a:off x="473710" y="504190"/>
            <a:ext cx="3139440" cy="516255"/>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US" sz="2000">
                <a:latin typeface="Arial" panose="020B0604020202020204" pitchFamily="34" charset="0"/>
                <a:ea typeface="汉仪旗黑-55简" charset="0"/>
                <a:sym typeface="+mn-ea"/>
              </a:rPr>
              <a:t>工作细节</a:t>
            </a:r>
            <a:r>
              <a:rPr lang="en-US" altLang="zh-CN" sz="2000">
                <a:latin typeface="Arial" panose="020B0604020202020204" pitchFamily="34" charset="0"/>
                <a:ea typeface="汉仪旗黑-55简" charset="0"/>
                <a:sym typeface="+mn-ea"/>
              </a:rPr>
              <a:t>(</a:t>
            </a:r>
            <a:r>
              <a:rPr lang="zh-CN" altLang="en-US" sz="2000">
                <a:latin typeface="Arial" panose="020B0604020202020204" pitchFamily="34" charset="0"/>
                <a:ea typeface="汉仪旗黑-55简" charset="0"/>
                <a:sym typeface="+mn-ea"/>
              </a:rPr>
              <a:t>光子晶体波导</a:t>
            </a:r>
            <a:r>
              <a:rPr lang="en-US" altLang="zh-CN" sz="2000">
                <a:latin typeface="Arial" panose="020B0604020202020204" pitchFamily="34" charset="0"/>
                <a:ea typeface="汉仪旗黑-55简" charset="0"/>
                <a:sym typeface="+mn-ea"/>
              </a:rPr>
              <a:t>)</a:t>
            </a:r>
            <a:endParaRPr lang="en-US" altLang="zh-CN" sz="2000">
              <a:latin typeface="Arial" panose="020B0604020202020204" pitchFamily="34" charset="0"/>
              <a:ea typeface="汉仪旗黑-55简" charset="0"/>
              <a:sym typeface="+mn-ea"/>
            </a:endParaRPr>
          </a:p>
        </p:txBody>
      </p:sp>
      <p:sp>
        <p:nvSpPr>
          <p:cNvPr id="4" name="Google Shape;1214;p65"/>
          <p:cNvSpPr txBox="1"/>
          <p:nvPr>
            <p:custDataLst>
              <p:tags r:id="rId28"/>
            </p:custDataLst>
          </p:nvPr>
        </p:nvSpPr>
        <p:spPr>
          <a:xfrm flipH="1">
            <a:off x="4568825" y="1202055"/>
            <a:ext cx="2399030" cy="571500"/>
          </a:xfrm>
          <a:prstGeom prst="rect">
            <a:avLst/>
          </a:prstGeom>
          <a:noFill/>
          <a:ln>
            <a:noFill/>
          </a:ln>
        </p:spPr>
        <p:txBody>
          <a:bodyPr spcFirstLastPara="1" wrap="square" lIns="91425" tIns="91425" rIns="91425" bIns="91425" anchor="b" anchorCtr="0">
            <a:noAutofit/>
          </a:bodyPr>
          <a:p>
            <a:pPr marL="0" lvl="0" indent="0" algn="l" rtl="0">
              <a:lnSpc>
                <a:spcPct val="115000"/>
              </a:lnSpc>
              <a:spcBef>
                <a:spcPts val="0"/>
              </a:spcBef>
              <a:spcAft>
                <a:spcPts val="0"/>
              </a:spcAft>
              <a:buNone/>
            </a:pPr>
            <a:r>
              <a:rPr lang="zh-CN" altLang="en-GB" sz="1600">
                <a:solidFill>
                  <a:schemeClr val="dk1"/>
                </a:solidFill>
                <a:latin typeface="Arial" panose="020B0604020202020204" pitchFamily="34" charset="0"/>
                <a:ea typeface="汉仪旗黑-55简" charset="0"/>
                <a:cs typeface="Archivo Black"/>
                <a:sym typeface="Archivo Black"/>
              </a:rPr>
              <a:t>几何结构</a:t>
            </a:r>
            <a:r>
              <a:rPr lang="zh-CN" altLang="en-GB" sz="1600">
                <a:solidFill>
                  <a:schemeClr val="dk1"/>
                </a:solidFill>
                <a:latin typeface="Arial" panose="020B0604020202020204" pitchFamily="34" charset="0"/>
                <a:ea typeface="汉仪旗黑-55简" charset="0"/>
                <a:cs typeface="Archivo Black"/>
                <a:sym typeface="Archivo Black"/>
              </a:rPr>
              <a:t>设计</a:t>
            </a:r>
            <a:endParaRPr lang="zh-CN" altLang="en-GB" sz="1600">
              <a:solidFill>
                <a:schemeClr val="dk1"/>
              </a:solidFill>
              <a:latin typeface="Arial" panose="020B0604020202020204" pitchFamily="34" charset="0"/>
              <a:ea typeface="汉仪旗黑-55简" charset="0"/>
              <a:cs typeface="Archivo Black"/>
              <a:sym typeface="Archivo Black"/>
            </a:endParaRPr>
          </a:p>
        </p:txBody>
      </p:sp>
      <p:pic>
        <p:nvPicPr>
          <p:cNvPr id="1" name="图片 0"/>
          <p:cNvPicPr>
            <a:picLocks noChangeAspect="1"/>
          </p:cNvPicPr>
          <p:nvPr>
            <p:custDataLst>
              <p:tags r:id="rId29"/>
            </p:custDataLst>
          </p:nvPr>
        </p:nvPicPr>
        <p:blipFill>
          <a:blip r:embed="rId30"/>
          <a:stretch>
            <a:fillRect/>
          </a:stretch>
        </p:blipFill>
        <p:spPr>
          <a:xfrm>
            <a:off x="2496820" y="1022985"/>
            <a:ext cx="1595120" cy="1416050"/>
          </a:xfrm>
          <a:prstGeom prst="rect">
            <a:avLst/>
          </a:prstGeom>
        </p:spPr>
      </p:pic>
      <p:pic>
        <p:nvPicPr>
          <p:cNvPr id="5" name="图片 4"/>
          <p:cNvPicPr>
            <a:picLocks noChangeAspect="1"/>
          </p:cNvPicPr>
          <p:nvPr>
            <p:custDataLst>
              <p:tags r:id="rId31"/>
            </p:custDataLst>
          </p:nvPr>
        </p:nvPicPr>
        <p:blipFill>
          <a:blip r:embed="rId32"/>
          <a:stretch>
            <a:fillRect/>
          </a:stretch>
        </p:blipFill>
        <p:spPr>
          <a:xfrm>
            <a:off x="1435735" y="3326765"/>
            <a:ext cx="1270635" cy="1247140"/>
          </a:xfrm>
          <a:prstGeom prst="rect">
            <a:avLst/>
          </a:prstGeom>
        </p:spPr>
      </p:pic>
      <p:pic>
        <p:nvPicPr>
          <p:cNvPr id="7" name="图片 6"/>
          <p:cNvPicPr>
            <a:picLocks noChangeAspect="1"/>
          </p:cNvPicPr>
          <p:nvPr/>
        </p:nvPicPr>
        <p:blipFill>
          <a:blip r:embed="rId33"/>
          <a:stretch>
            <a:fillRect/>
          </a:stretch>
        </p:blipFill>
        <p:spPr>
          <a:xfrm>
            <a:off x="5928360" y="893445"/>
            <a:ext cx="3116580" cy="1188720"/>
          </a:xfrm>
          <a:prstGeom prst="rect">
            <a:avLst/>
          </a:prstGeom>
        </p:spPr>
      </p:pic>
      <p:pic>
        <p:nvPicPr>
          <p:cNvPr id="8" name="图片 7"/>
          <p:cNvPicPr>
            <a:picLocks noChangeAspect="1"/>
          </p:cNvPicPr>
          <p:nvPr/>
        </p:nvPicPr>
        <p:blipFill>
          <a:blip r:embed="rId34"/>
          <a:stretch>
            <a:fillRect/>
          </a:stretch>
        </p:blipFill>
        <p:spPr>
          <a:xfrm>
            <a:off x="3974465" y="3375025"/>
            <a:ext cx="2207895" cy="156464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730" name="Shape 730"/>
        <p:cNvGrpSpPr/>
        <p:nvPr/>
      </p:nvGrpSpPr>
      <p:grpSpPr>
        <a:xfrm>
          <a:off x="0" y="0"/>
          <a:ext cx="0" cy="0"/>
          <a:chOff x="0" y="0"/>
          <a:chExt cx="0" cy="0"/>
        </a:xfrm>
      </p:grpSpPr>
      <p:sp>
        <p:nvSpPr>
          <p:cNvPr id="731" name="Google Shape;731;p41"/>
          <p:cNvSpPr txBox="1"/>
          <p:nvPr>
            <p:ph type="title"/>
          </p:nvPr>
        </p:nvSpPr>
        <p:spPr>
          <a:xfrm>
            <a:off x="763905" y="1962150"/>
            <a:ext cx="4460240" cy="91567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sz="4000" b="1" u="sng">
                <a:solidFill>
                  <a:schemeClr val="hlink"/>
                </a:solidFill>
                <a:latin typeface="Arial" panose="020B0604020202020204" pitchFamily="34" charset="0"/>
                <a:ea typeface="汉仪旗黑-55简" charset="0"/>
                <a:cs typeface="Raleway"/>
                <a:sym typeface="Raleway"/>
                <a:hlinkClick r:id="rId1" action="ppaction://hlinksldjump"/>
              </a:rPr>
              <a:t>论文</a:t>
            </a:r>
            <a:r>
              <a:rPr lang="zh-CN" altLang="en-US" sz="4000" b="1" u="sng">
                <a:solidFill>
                  <a:schemeClr val="hlink"/>
                </a:solidFill>
                <a:latin typeface="Arial" panose="020B0604020202020204" pitchFamily="34" charset="0"/>
                <a:ea typeface="汉仪旗黑-55简" charset="0"/>
                <a:cs typeface="Raleway"/>
                <a:sym typeface="Raleway"/>
                <a:hlinkClick r:id="rId1" action="ppaction://hlinksldjump"/>
              </a:rPr>
              <a:t>思路</a:t>
            </a:r>
            <a:endParaRPr lang="zh-CN" altLang="en-US" sz="4000" b="1" u="sng">
              <a:solidFill>
                <a:schemeClr val="hlink"/>
              </a:solidFill>
              <a:latin typeface="Arial" panose="020B0604020202020204" pitchFamily="34" charset="0"/>
              <a:ea typeface="汉仪旗黑-55简" charset="0"/>
              <a:cs typeface="Raleway"/>
              <a:sym typeface="Raleway"/>
              <a:hlinkClick r:id="rId1" action="ppaction://hlinksldjump"/>
            </a:endParaRPr>
          </a:p>
        </p:txBody>
      </p:sp>
      <p:sp>
        <p:nvSpPr>
          <p:cNvPr id="732" name="Google Shape;732;p41"/>
          <p:cNvSpPr txBox="1"/>
          <p:nvPr>
            <p:ph type="title" idx="2"/>
          </p:nvPr>
        </p:nvSpPr>
        <p:spPr>
          <a:xfrm>
            <a:off x="857150" y="977850"/>
            <a:ext cx="1463100" cy="88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Arial" panose="020B0604020202020204" pitchFamily="34" charset="0"/>
                <a:ea typeface="汉仪旗黑-55简" charset="0"/>
              </a:rPr>
              <a:t>0</a:t>
            </a:r>
            <a:r>
              <a:rPr lang="en-US" altLang="en-GB">
                <a:latin typeface="Arial" panose="020B0604020202020204" pitchFamily="34" charset="0"/>
                <a:ea typeface="汉仪旗黑-55简" charset="0"/>
              </a:rPr>
              <a:t>2</a:t>
            </a:r>
            <a:endParaRPr lang="en-US" altLang="en-GB">
              <a:latin typeface="Arial" panose="020B0604020202020204" pitchFamily="34" charset="0"/>
              <a:ea typeface="汉仪旗黑-55简" charset="0"/>
            </a:endParaRPr>
          </a:p>
        </p:txBody>
      </p:sp>
      <p:sp>
        <p:nvSpPr>
          <p:cNvPr id="733" name="Google Shape;733;p41"/>
          <p:cNvSpPr txBox="1"/>
          <p:nvPr>
            <p:ph type="subTitle" idx="1"/>
          </p:nvPr>
        </p:nvSpPr>
        <p:spPr>
          <a:xfrm>
            <a:off x="764175" y="3181050"/>
            <a:ext cx="4278900" cy="37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Arial" panose="020B0604020202020204" pitchFamily="34" charset="0"/>
                <a:ea typeface="汉仪旗黑-55简" charset="0"/>
              </a:rPr>
              <a:t>You can enter a subtitle here if you need it</a:t>
            </a:r>
            <a:endParaRPr lang="en-GB">
              <a:latin typeface="Arial" panose="020B0604020202020204" pitchFamily="34" charset="0"/>
              <a:ea typeface="汉仪旗黑-55简" charset="0"/>
            </a:endParaRPr>
          </a:p>
        </p:txBody>
      </p:sp>
      <p:cxnSp>
        <p:nvCxnSpPr>
          <p:cNvPr id="734" name="Google Shape;734;p41"/>
          <p:cNvCxnSpPr/>
          <p:nvPr/>
        </p:nvCxnSpPr>
        <p:spPr>
          <a:xfrm>
            <a:off x="-95092" y="2982353"/>
            <a:ext cx="5393400" cy="0"/>
          </a:xfrm>
          <a:prstGeom prst="straightConnector1">
            <a:avLst/>
          </a:prstGeom>
          <a:noFill/>
          <a:ln w="9525" cap="flat" cmpd="sng">
            <a:solidFill>
              <a:schemeClr val="dk1"/>
            </a:solidFill>
            <a:prstDash val="solid"/>
            <a:round/>
            <a:headEnd type="none" w="med" len="med"/>
            <a:tailEnd type="none" w="med" len="med"/>
          </a:ln>
        </p:spPr>
      </p:cxnSp>
      <p:grpSp>
        <p:nvGrpSpPr>
          <p:cNvPr id="735" name="Google Shape;735;p41"/>
          <p:cNvGrpSpPr/>
          <p:nvPr/>
        </p:nvGrpSpPr>
        <p:grpSpPr>
          <a:xfrm>
            <a:off x="857153" y="3925652"/>
            <a:ext cx="887795" cy="175887"/>
            <a:chOff x="2284850" y="131975"/>
            <a:chExt cx="1720200" cy="340800"/>
          </a:xfrm>
        </p:grpSpPr>
        <p:sp>
          <p:nvSpPr>
            <p:cNvPr id="736" name="Google Shape;736;p41"/>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7" name="Google Shape;737;p41"/>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8" name="Google Shape;738;p41"/>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9" name="Google Shape;739;p41"/>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762" name="Shape 762"/>
        <p:cNvGrpSpPr/>
        <p:nvPr/>
      </p:nvGrpSpPr>
      <p:grpSpPr>
        <a:xfrm>
          <a:off x="0" y="0"/>
          <a:ext cx="0" cy="0"/>
          <a:chOff x="0" y="0"/>
          <a:chExt cx="0" cy="0"/>
        </a:xfrm>
      </p:grpSpPr>
      <p:graphicFrame>
        <p:nvGraphicFramePr>
          <p:cNvPr id="765" name="Google Shape;765;p44"/>
          <p:cNvGraphicFramePr/>
          <p:nvPr>
            <p:custDataLst>
              <p:tags r:id="rId1"/>
            </p:custDataLst>
          </p:nvPr>
        </p:nvGraphicFramePr>
        <p:xfrm>
          <a:off x="1082040" y="1020445"/>
          <a:ext cx="7171690" cy="3222625"/>
        </p:xfrm>
        <a:graphic>
          <a:graphicData uri="http://schemas.openxmlformats.org/drawingml/2006/table">
            <a:tbl>
              <a:tblPr>
                <a:noFill/>
                <a:tableStyleId>{E0516F0D-7F9E-45A7-9EE0-24071EDC4DE4}</a:tableStyleId>
              </a:tblPr>
              <a:tblGrid>
                <a:gridCol w="3060000"/>
                <a:gridCol w="3060000"/>
                <a:gridCol w="1411605"/>
              </a:tblGrid>
              <a:tr h="457200">
                <a:tc>
                  <a:txBody>
                    <a:bodyPr/>
                    <a:lstStyle/>
                    <a:p>
                      <a:pPr marL="0" lvl="0" indent="0" algn="ctr" rtl="0">
                        <a:spcBef>
                          <a:spcPts val="0"/>
                        </a:spcBef>
                        <a:spcAft>
                          <a:spcPts val="0"/>
                        </a:spcAft>
                        <a:buNone/>
                      </a:pPr>
                      <a:r>
                        <a:rPr lang="zh-CN" altLang="en-US" sz="1800">
                          <a:solidFill>
                            <a:schemeClr val="dk1"/>
                          </a:solidFill>
                          <a:latin typeface="Arial" panose="020B0604020202020204" pitchFamily="34" charset="0"/>
                          <a:ea typeface="汉仪旗黑-55简" charset="0"/>
                          <a:cs typeface="Archivo Black"/>
                          <a:sym typeface="Archivo Black"/>
                        </a:rPr>
                        <a:t>发现问题</a:t>
                      </a:r>
                      <a:endParaRPr lang="zh-CN" altLang="en-US" sz="1800">
                        <a:solidFill>
                          <a:schemeClr val="dk1"/>
                        </a:solidFill>
                        <a:latin typeface="Arial" panose="020B0604020202020204" pitchFamily="34" charset="0"/>
                        <a:ea typeface="汉仪旗黑-55简" charset="0"/>
                        <a:cs typeface="Archivo Black"/>
                        <a:sym typeface="Archivo Black"/>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zh-CN" altLang="en-GB" sz="1800">
                          <a:solidFill>
                            <a:schemeClr val="dk1"/>
                          </a:solidFill>
                          <a:latin typeface="Arial" panose="020B0604020202020204" pitchFamily="34" charset="0"/>
                          <a:ea typeface="汉仪旗黑-55简" charset="0"/>
                          <a:cs typeface="Archivo Black"/>
                          <a:sym typeface="Archivo Black"/>
                        </a:rPr>
                        <a:t>解决</a:t>
                      </a:r>
                      <a:r>
                        <a:rPr lang="zh-CN" altLang="en-GB" sz="1800">
                          <a:solidFill>
                            <a:schemeClr val="dk1"/>
                          </a:solidFill>
                          <a:latin typeface="Arial" panose="020B0604020202020204" pitchFamily="34" charset="0"/>
                          <a:ea typeface="汉仪旗黑-55简" charset="0"/>
                          <a:cs typeface="Archivo Black"/>
                          <a:sym typeface="Archivo Black"/>
                        </a:rPr>
                        <a:t>问题</a:t>
                      </a:r>
                      <a:endParaRPr lang="zh-CN" altLang="en-GB" sz="1800">
                        <a:solidFill>
                          <a:schemeClr val="dk1"/>
                        </a:solidFill>
                        <a:latin typeface="Arial" panose="020B0604020202020204" pitchFamily="34" charset="0"/>
                        <a:ea typeface="汉仪旗黑-55简" charset="0"/>
                        <a:cs typeface="Archivo Black"/>
                        <a:sym typeface="Archivo Black"/>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p>
                      <a:pPr marL="0" lvl="0" indent="0" algn="ctr" rtl="0">
                        <a:spcBef>
                          <a:spcPts val="0"/>
                        </a:spcBef>
                        <a:spcAft>
                          <a:spcPts val="0"/>
                        </a:spcAft>
                        <a:buNone/>
                      </a:pPr>
                      <a:r>
                        <a:rPr lang="zh-CN" altLang="en-GB" sz="1800">
                          <a:solidFill>
                            <a:schemeClr val="dk1"/>
                          </a:solidFill>
                          <a:latin typeface="Arial" panose="020B0604020202020204" pitchFamily="34" charset="0"/>
                          <a:ea typeface="汉仪旗黑-55简" charset="0"/>
                          <a:cs typeface="Archivo Black"/>
                          <a:sym typeface="Archivo Black"/>
                        </a:rPr>
                        <a:t>写论文</a:t>
                      </a:r>
                      <a:endParaRPr lang="zh-CN" altLang="en-GB" sz="1800">
                        <a:solidFill>
                          <a:schemeClr val="dk1"/>
                        </a:solidFill>
                        <a:latin typeface="Arial" panose="020B0604020202020204" pitchFamily="34" charset="0"/>
                        <a:ea typeface="汉仪旗黑-55简" charset="0"/>
                        <a:cs typeface="Archivo Black"/>
                        <a:sym typeface="Archivo Black"/>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2765425">
                <a:tc>
                  <a:txBody>
                    <a:bodyPr/>
                    <a:lstStyle/>
                    <a:p>
                      <a:pPr marL="0" lvl="0" indent="0" algn="l" rtl="0">
                        <a:spcBef>
                          <a:spcPts val="0"/>
                        </a:spcBef>
                        <a:spcAft>
                          <a:spcPts val="0"/>
                        </a:spcAft>
                        <a:buNone/>
                      </a:pPr>
                      <a:r>
                        <a:rPr lang="en-US" altLang="zh-CN" sz="1400">
                          <a:latin typeface="Arial" panose="020B0604020202020204" pitchFamily="34" charset="0"/>
                          <a:ea typeface="汉仪旗黑-55简" charset="0"/>
                          <a:sym typeface="+mn-ea"/>
                        </a:rPr>
                        <a:t>1</a:t>
                      </a:r>
                      <a:r>
                        <a:rPr lang="zh-CN" altLang="en-US" sz="1400">
                          <a:latin typeface="Arial" panose="020B0604020202020204" pitchFamily="34" charset="0"/>
                          <a:ea typeface="汉仪旗黑-55简" charset="0"/>
                          <a:sym typeface="+mn-ea"/>
                        </a:rPr>
                        <a:t>、领域知识：</a:t>
                      </a:r>
                      <a:endParaRPr lang="zh-CN" altLang="en-US" sz="1400">
                        <a:latin typeface="Arial" panose="020B0604020202020204" pitchFamily="34" charset="0"/>
                        <a:ea typeface="汉仪旗黑-55简" charset="0"/>
                        <a:sym typeface="+mn-ea"/>
                      </a:endParaRPr>
                    </a:p>
                    <a:p>
                      <a:pPr marL="0" lvl="0" indent="0" algn="l" rtl="0">
                        <a:spcBef>
                          <a:spcPts val="0"/>
                        </a:spcBef>
                        <a:spcAft>
                          <a:spcPts val="0"/>
                        </a:spcAft>
                        <a:buNone/>
                      </a:pPr>
                      <a:r>
                        <a:rPr lang="zh-CN" altLang="en-US" sz="1400">
                          <a:latin typeface="Arial" panose="020B0604020202020204" pitchFamily="34" charset="0"/>
                          <a:ea typeface="汉仪旗黑-55简" charset="0"/>
                          <a:sym typeface="+mn-ea"/>
                        </a:rPr>
                        <a:t>读综述</a:t>
                      </a:r>
                      <a:r>
                        <a:rPr lang="en-US" altLang="zh-CN" sz="1400">
                          <a:latin typeface="Arial" panose="020B0604020202020204" pitchFamily="34" charset="0"/>
                          <a:ea typeface="汉仪旗黑-55简" charset="0"/>
                          <a:sym typeface="+mn-ea"/>
                        </a:rPr>
                        <a:t>+</a:t>
                      </a:r>
                      <a:r>
                        <a:rPr lang="zh-CN" altLang="en-US" sz="1400">
                          <a:latin typeface="Arial" panose="020B0604020202020204" pitchFamily="34" charset="0"/>
                          <a:ea typeface="汉仪旗黑-55简" charset="0"/>
                          <a:sym typeface="+mn-ea"/>
                        </a:rPr>
                        <a:t>博客，建立体系化知识</a:t>
                      </a:r>
                      <a:r>
                        <a:rPr lang="zh-CN" altLang="en-US" sz="1400">
                          <a:latin typeface="Arial" panose="020B0604020202020204" pitchFamily="34" charset="0"/>
                          <a:ea typeface="汉仪旗黑-55简" charset="0"/>
                          <a:sym typeface="+mn-ea"/>
                        </a:rPr>
                        <a:t>结构；</a:t>
                      </a:r>
                      <a:endParaRPr lang="zh-CN" altLang="en-US" sz="1400">
                        <a:latin typeface="Arial" panose="020B0604020202020204" pitchFamily="34" charset="0"/>
                        <a:ea typeface="汉仪旗黑-55简" charset="0"/>
                        <a:sym typeface="+mn-ea"/>
                      </a:endParaRPr>
                    </a:p>
                    <a:p>
                      <a:pPr marL="0" lvl="0" indent="0" algn="l" rtl="0">
                        <a:spcBef>
                          <a:spcPts val="0"/>
                        </a:spcBef>
                        <a:spcAft>
                          <a:spcPts val="0"/>
                        </a:spcAft>
                        <a:buNone/>
                      </a:pPr>
                      <a:r>
                        <a:rPr lang="zh-CN" altLang="en-US" sz="1400">
                          <a:latin typeface="Arial" panose="020B0604020202020204" pitchFamily="34" charset="0"/>
                          <a:ea typeface="汉仪旗黑-55简" charset="0"/>
                          <a:sym typeface="+mn-ea"/>
                        </a:rPr>
                        <a:t>本领域有哪些问题？</a:t>
                      </a:r>
                      <a:endParaRPr lang="zh-CN" altLang="en-GB" sz="1400">
                        <a:latin typeface="Arial" panose="020B0604020202020204" pitchFamily="34" charset="0"/>
                        <a:ea typeface="汉仪旗黑-55简" charset="0"/>
                        <a:sym typeface="+mn-ea"/>
                      </a:endParaRPr>
                    </a:p>
                    <a:p>
                      <a:pPr marL="0" lvl="0" indent="0" algn="l" rtl="0">
                        <a:spcBef>
                          <a:spcPts val="0"/>
                        </a:spcBef>
                        <a:spcAft>
                          <a:spcPts val="0"/>
                        </a:spcAft>
                        <a:buNone/>
                      </a:pPr>
                      <a:endParaRPr lang="zh-CN" altLang="en-GB" sz="1400">
                        <a:latin typeface="Arial" panose="020B0604020202020204" pitchFamily="34" charset="0"/>
                        <a:ea typeface="汉仪旗黑-55简" charset="0"/>
                        <a:sym typeface="+mn-ea"/>
                      </a:endParaRPr>
                    </a:p>
                    <a:p>
                      <a:pPr marL="0" lvl="0" indent="0" algn="l" rtl="0">
                        <a:spcBef>
                          <a:spcPts val="0"/>
                        </a:spcBef>
                        <a:spcAft>
                          <a:spcPts val="0"/>
                        </a:spcAft>
                        <a:buNone/>
                      </a:pPr>
                      <a:r>
                        <a:rPr lang="en-US" altLang="zh-CN" sz="1400">
                          <a:latin typeface="Arial" panose="020B0604020202020204" pitchFamily="34" charset="0"/>
                          <a:ea typeface="汉仪旗黑-55简" charset="0"/>
                          <a:sym typeface="+mn-ea"/>
                        </a:rPr>
                        <a:t>2</a:t>
                      </a:r>
                      <a:r>
                        <a:rPr lang="zh-CN" altLang="en-US" sz="1400">
                          <a:latin typeface="Arial" panose="020B0604020202020204" pitchFamily="34" charset="0"/>
                          <a:ea typeface="汉仪旗黑-55简" charset="0"/>
                          <a:sym typeface="+mn-ea"/>
                        </a:rPr>
                        <a:t>、</a:t>
                      </a:r>
                      <a:r>
                        <a:rPr lang="zh-CN" altLang="en-US" sz="1400">
                          <a:latin typeface="Arial" panose="020B0604020202020204" pitchFamily="34" charset="0"/>
                          <a:ea typeface="汉仪旗黑-55简" charset="0"/>
                          <a:sym typeface="+mn-ea"/>
                        </a:rPr>
                        <a:t>领域前沿：</a:t>
                      </a:r>
                      <a:endParaRPr lang="zh-CN" altLang="en-US" sz="1400">
                        <a:latin typeface="Arial" panose="020B0604020202020204" pitchFamily="34" charset="0"/>
                        <a:ea typeface="汉仪旗黑-55简" charset="0"/>
                        <a:sym typeface="+mn-ea"/>
                      </a:endParaRPr>
                    </a:p>
                    <a:p>
                      <a:pPr marL="0" lvl="0" indent="0" algn="l" rtl="0">
                        <a:spcBef>
                          <a:spcPts val="0"/>
                        </a:spcBef>
                        <a:spcAft>
                          <a:spcPts val="0"/>
                        </a:spcAft>
                        <a:buNone/>
                      </a:pPr>
                      <a:r>
                        <a:rPr lang="zh-CN" altLang="en-US" sz="1400">
                          <a:latin typeface="Arial" panose="020B0604020202020204" pitchFamily="34" charset="0"/>
                          <a:ea typeface="汉仪旗黑-55简" charset="0"/>
                          <a:sym typeface="+mn-ea"/>
                        </a:rPr>
                        <a:t>知道目前的研究热点</a:t>
                      </a:r>
                      <a:r>
                        <a:rPr lang="zh-CN" altLang="en-US" sz="1400">
                          <a:latin typeface="Arial" panose="020B0604020202020204" pitchFamily="34" charset="0"/>
                          <a:ea typeface="汉仪旗黑-55简" charset="0"/>
                          <a:sym typeface="+mn-ea"/>
                        </a:rPr>
                        <a:t>是什么；</a:t>
                      </a:r>
                      <a:endParaRPr lang="zh-CN" altLang="en-US" sz="1400">
                        <a:latin typeface="Arial" panose="020B0604020202020204" pitchFamily="34" charset="0"/>
                        <a:ea typeface="汉仪旗黑-55简" charset="0"/>
                        <a:sym typeface="+mn-ea"/>
                      </a:endParaRPr>
                    </a:p>
                    <a:p>
                      <a:pPr marL="0" lvl="0" indent="0" algn="l" rtl="0">
                        <a:spcBef>
                          <a:spcPts val="0"/>
                        </a:spcBef>
                        <a:spcAft>
                          <a:spcPts val="0"/>
                        </a:spcAft>
                        <a:buNone/>
                      </a:pPr>
                      <a:r>
                        <a:rPr lang="zh-CN" altLang="en-GB" sz="1400">
                          <a:latin typeface="Arial" panose="020B0604020202020204" pitchFamily="34" charset="0"/>
                          <a:ea typeface="汉仪旗黑-55简" charset="0"/>
                          <a:sym typeface="+mn-ea"/>
                        </a:rPr>
                        <a:t>前人做了什么？</a:t>
                      </a:r>
                      <a:endParaRPr lang="zh-CN" altLang="en-GB" sz="1400">
                        <a:latin typeface="Arial" panose="020B0604020202020204" pitchFamily="34" charset="0"/>
                        <a:ea typeface="汉仪旗黑-55简" charset="0"/>
                        <a:sym typeface="+mn-ea"/>
                      </a:endParaRPr>
                    </a:p>
                    <a:p>
                      <a:pPr marL="0" lvl="0" indent="0" algn="l" rtl="0">
                        <a:spcBef>
                          <a:spcPts val="0"/>
                        </a:spcBef>
                        <a:spcAft>
                          <a:spcPts val="0"/>
                        </a:spcAft>
                        <a:buNone/>
                      </a:pPr>
                      <a:r>
                        <a:rPr lang="zh-CN" altLang="en-GB" sz="1400">
                          <a:latin typeface="Arial" panose="020B0604020202020204" pitchFamily="34" charset="0"/>
                          <a:ea typeface="汉仪旗黑-55简" charset="0"/>
                          <a:sym typeface="+mn-ea"/>
                        </a:rPr>
                        <a:t>前人哪里做的不好？</a:t>
                      </a:r>
                      <a:endParaRPr lang="zh-CN" altLang="en-GB" sz="1400">
                        <a:latin typeface="Arial" panose="020B0604020202020204" pitchFamily="34" charset="0"/>
                        <a:ea typeface="汉仪旗黑-55简" charset="0"/>
                      </a:endParaRPr>
                    </a:p>
                    <a:p>
                      <a:pPr marL="0" lvl="0" indent="0" algn="l" rtl="0">
                        <a:spcBef>
                          <a:spcPts val="0"/>
                        </a:spcBef>
                        <a:spcAft>
                          <a:spcPts val="0"/>
                        </a:spcAft>
                        <a:buNone/>
                      </a:pPr>
                      <a:r>
                        <a:rPr lang="zh-CN" altLang="en-GB" sz="1400">
                          <a:latin typeface="Arial" panose="020B0604020202020204" pitchFamily="34" charset="0"/>
                          <a:ea typeface="汉仪旗黑-55简" charset="0"/>
                          <a:sym typeface="+mn-ea"/>
                        </a:rPr>
                        <a:t>前人哪里</a:t>
                      </a:r>
                      <a:r>
                        <a:rPr lang="zh-CN" altLang="en-GB" sz="1400">
                          <a:latin typeface="Arial" panose="020B0604020202020204" pitchFamily="34" charset="0"/>
                          <a:ea typeface="汉仪旗黑-55简" charset="0"/>
                          <a:sym typeface="+mn-ea"/>
                        </a:rPr>
                        <a:t>没做？</a:t>
                      </a:r>
                      <a:endParaRPr lang="zh-CN" altLang="en-GB" sz="1400">
                        <a:latin typeface="Arial" panose="020B0604020202020204" pitchFamily="34" charset="0"/>
                        <a:ea typeface="汉仪旗黑-55简" charset="0"/>
                        <a:sym typeface="+mn-ea"/>
                      </a:endParaRPr>
                    </a:p>
                    <a:p>
                      <a:pPr marL="0" lvl="0" indent="0" algn="l" rtl="0">
                        <a:spcBef>
                          <a:spcPts val="0"/>
                        </a:spcBef>
                        <a:spcAft>
                          <a:spcPts val="0"/>
                        </a:spcAft>
                        <a:buNone/>
                      </a:pPr>
                      <a:endParaRPr lang="zh-CN" altLang="en-GB" sz="1400">
                        <a:latin typeface="Arial" panose="020B0604020202020204" pitchFamily="34" charset="0"/>
                        <a:ea typeface="汉仪旗黑-55简" charset="0"/>
                        <a:sym typeface="+mn-ea"/>
                      </a:endParaRPr>
                    </a:p>
                    <a:p>
                      <a:pPr marL="0" lvl="0" indent="0" algn="l" rtl="0">
                        <a:spcBef>
                          <a:spcPts val="0"/>
                        </a:spcBef>
                        <a:spcAft>
                          <a:spcPts val="0"/>
                        </a:spcAft>
                        <a:buNone/>
                      </a:pPr>
                      <a:r>
                        <a:rPr lang="en-US" altLang="zh-CN" sz="1400">
                          <a:latin typeface="Arial" panose="020B0604020202020204" pitchFamily="34" charset="0"/>
                          <a:ea typeface="汉仪旗黑-55简" charset="0"/>
                          <a:sym typeface="+mn-ea"/>
                        </a:rPr>
                        <a:t>-&gt;</a:t>
                      </a:r>
                      <a:r>
                        <a:rPr lang="zh-CN" altLang="en-US" sz="1400">
                          <a:latin typeface="Arial" panose="020B0604020202020204" pitchFamily="34" charset="0"/>
                          <a:ea typeface="汉仪旗黑-55简" charset="0"/>
                          <a:sym typeface="+mn-ea"/>
                        </a:rPr>
                        <a:t>找</a:t>
                      </a:r>
                      <a:r>
                        <a:rPr lang="zh-CN" altLang="en-US" sz="1400">
                          <a:latin typeface="Arial" panose="020B0604020202020204" pitchFamily="34" charset="0"/>
                          <a:ea typeface="汉仪旗黑-55简" charset="0"/>
                          <a:sym typeface="+mn-ea"/>
                        </a:rPr>
                        <a:t>创新点</a:t>
                      </a:r>
                      <a:endParaRPr lang="zh-CN" altLang="en-US" sz="1400">
                        <a:latin typeface="Arial" panose="020B0604020202020204" pitchFamily="34" charset="0"/>
                        <a:ea typeface="汉仪旗黑-55简" charset="0"/>
                        <a:sym typeface="+mn-ea"/>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US" altLang="zh-CN" sz="1400" b="0">
                          <a:solidFill>
                            <a:schemeClr val="dk1"/>
                          </a:solidFill>
                          <a:latin typeface="Cambria Math" panose="02040503050406030204" charset="0"/>
                          <a:ea typeface="汉仪旗黑-55简" charset="0"/>
                          <a:cs typeface="Cambria Math" panose="02040503050406030204" charset="0"/>
                          <a:sym typeface="Raleway"/>
                        </a:rPr>
                        <a:t>1</a:t>
                      </a:r>
                      <a:r>
                        <a:rPr lang="zh-CN" altLang="en-US" sz="1400" b="0">
                          <a:solidFill>
                            <a:schemeClr val="dk1"/>
                          </a:solidFill>
                          <a:latin typeface="Cambria Math" panose="02040503050406030204" charset="0"/>
                          <a:ea typeface="汉仪旗黑-55简" charset="0"/>
                          <a:cs typeface="Cambria Math" panose="02040503050406030204" charset="0"/>
                          <a:sym typeface="Raleway"/>
                        </a:rPr>
                        <a:t>、复现前人方法</a:t>
                      </a:r>
                      <a:r>
                        <a:rPr lang="en-US" altLang="zh-CN" sz="1400" b="0">
                          <a:solidFill>
                            <a:schemeClr val="dk1"/>
                          </a:solidFill>
                          <a:latin typeface="Cambria Math" panose="02040503050406030204" charset="0"/>
                          <a:ea typeface="汉仪旗黑-55简" charset="0"/>
                          <a:cs typeface="Cambria Math" panose="02040503050406030204" charset="0"/>
                          <a:sym typeface="Raleway"/>
                        </a:rPr>
                        <a:t> -&gt; </a:t>
                      </a:r>
                      <a:r>
                        <a:rPr lang="zh-CN" altLang="en-US" sz="1400" b="0">
                          <a:solidFill>
                            <a:schemeClr val="dk1"/>
                          </a:solidFill>
                          <a:latin typeface="Cambria Math" panose="02040503050406030204" charset="0"/>
                          <a:ea typeface="汉仪旗黑-55简" charset="0"/>
                          <a:cs typeface="Cambria Math" panose="02040503050406030204" charset="0"/>
                          <a:sym typeface="Raleway"/>
                        </a:rPr>
                        <a:t>立靶</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zh-CN" altLang="en-US" sz="1400" b="0">
                          <a:solidFill>
                            <a:schemeClr val="dk1"/>
                          </a:solidFill>
                          <a:latin typeface="Cambria Math" panose="02040503050406030204" charset="0"/>
                          <a:ea typeface="汉仪旗黑-55简" charset="0"/>
                          <a:cs typeface="Cambria Math" panose="02040503050406030204" charset="0"/>
                          <a:sym typeface="Raleway"/>
                        </a:rPr>
                        <a:t>涵盖范围是什么？</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zh-CN" altLang="en-US" sz="1400" b="0">
                          <a:solidFill>
                            <a:schemeClr val="dk1"/>
                          </a:solidFill>
                          <a:latin typeface="Cambria Math" panose="02040503050406030204" charset="0"/>
                          <a:ea typeface="汉仪旗黑-55简" charset="0"/>
                          <a:cs typeface="Cambria Math" panose="02040503050406030204" charset="0"/>
                          <a:sym typeface="Raleway"/>
                        </a:rPr>
                        <a:t>分析对象是什么？</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zh-CN" altLang="en-US" sz="1400" b="0">
                          <a:solidFill>
                            <a:schemeClr val="dk1"/>
                          </a:solidFill>
                          <a:latin typeface="Cambria Math" panose="02040503050406030204" charset="0"/>
                          <a:ea typeface="汉仪旗黑-55简" charset="0"/>
                          <a:cs typeface="Cambria Math" panose="02040503050406030204" charset="0"/>
                          <a:sym typeface="Raleway"/>
                        </a:rPr>
                        <a:t>功能有哪些？</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zh-CN" altLang="en-US" sz="1400" b="0">
                          <a:solidFill>
                            <a:schemeClr val="dk1"/>
                          </a:solidFill>
                          <a:latin typeface="Cambria Math" panose="02040503050406030204" charset="0"/>
                          <a:ea typeface="汉仪旗黑-55简" charset="0"/>
                          <a:cs typeface="Cambria Math" panose="02040503050406030204" charset="0"/>
                          <a:sym typeface="Raleway"/>
                        </a:rPr>
                        <a:t>最终的结论？</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en-US" altLang="zh-CN" sz="1400" b="0">
                          <a:solidFill>
                            <a:schemeClr val="dk1"/>
                          </a:solidFill>
                          <a:latin typeface="Cambria Math" panose="02040503050406030204" charset="0"/>
                          <a:ea typeface="汉仪旗黑-55简" charset="0"/>
                          <a:cs typeface="Cambria Math" panose="02040503050406030204" charset="0"/>
                          <a:sym typeface="Raleway"/>
                        </a:rPr>
                        <a:t>2</a:t>
                      </a:r>
                      <a:r>
                        <a:rPr lang="zh-CN" altLang="en-US" sz="1400" b="0">
                          <a:solidFill>
                            <a:schemeClr val="dk1"/>
                          </a:solidFill>
                          <a:latin typeface="Cambria Math" panose="02040503050406030204" charset="0"/>
                          <a:ea typeface="汉仪旗黑-55简" charset="0"/>
                          <a:cs typeface="Cambria Math" panose="02040503050406030204" charset="0"/>
                          <a:sym typeface="Raleway"/>
                        </a:rPr>
                        <a:t>、实验自己方法</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zh-CN" altLang="en-US" sz="1400" b="0">
                          <a:solidFill>
                            <a:schemeClr val="dk1"/>
                          </a:solidFill>
                          <a:latin typeface="Cambria Math" panose="02040503050406030204" charset="0"/>
                          <a:ea typeface="汉仪旗黑-55简" charset="0"/>
                          <a:cs typeface="Cambria Math" panose="02040503050406030204" charset="0"/>
                          <a:sym typeface="Raleway"/>
                        </a:rPr>
                        <a:t>在逻辑框架下，解释</a:t>
                      </a:r>
                      <a:r>
                        <a:rPr lang="zh-CN" altLang="en-US" sz="1400" b="0">
                          <a:solidFill>
                            <a:schemeClr val="dk1"/>
                          </a:solidFill>
                          <a:latin typeface="Cambria Math" panose="02040503050406030204" charset="0"/>
                          <a:ea typeface="汉仪旗黑-55简" charset="0"/>
                          <a:cs typeface="Cambria Math" panose="02040503050406030204" charset="0"/>
                          <a:sym typeface="Raleway"/>
                        </a:rPr>
                        <a:t>研究方法</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en-US" altLang="zh-CN" sz="1400" b="0">
                          <a:solidFill>
                            <a:schemeClr val="dk1"/>
                          </a:solidFill>
                          <a:latin typeface="Cambria Math" panose="02040503050406030204" charset="0"/>
                          <a:ea typeface="汉仪旗黑-55简" charset="0"/>
                          <a:cs typeface="Cambria Math" panose="02040503050406030204" charset="0"/>
                          <a:sym typeface="Raleway"/>
                        </a:rPr>
                        <a:t>3</a:t>
                      </a:r>
                      <a:r>
                        <a:rPr lang="zh-CN" altLang="en-US" sz="1400" b="0">
                          <a:solidFill>
                            <a:schemeClr val="dk1"/>
                          </a:solidFill>
                          <a:latin typeface="Cambria Math" panose="02040503050406030204" charset="0"/>
                          <a:ea typeface="汉仪旗黑-55简" charset="0"/>
                          <a:cs typeface="Cambria Math" panose="02040503050406030204" charset="0"/>
                          <a:sym typeface="Raleway"/>
                        </a:rPr>
                        <a:t>、确定评价方法</a:t>
                      </a:r>
                      <a:r>
                        <a:rPr lang="en-US" altLang="zh-CN" sz="1400" b="0">
                          <a:solidFill>
                            <a:schemeClr val="dk1"/>
                          </a:solidFill>
                          <a:latin typeface="Cambria Math" panose="02040503050406030204" charset="0"/>
                          <a:ea typeface="汉仪旗黑-55简" charset="0"/>
                          <a:cs typeface="Cambria Math" panose="02040503050406030204" charset="0"/>
                          <a:sym typeface="Raleway"/>
                        </a:rPr>
                        <a:t> -&gt; </a:t>
                      </a:r>
                      <a:r>
                        <a:rPr lang="zh-CN" altLang="en-US" sz="1400" b="0">
                          <a:solidFill>
                            <a:schemeClr val="dk1"/>
                          </a:solidFill>
                          <a:latin typeface="Cambria Math" panose="02040503050406030204" charset="0"/>
                          <a:ea typeface="汉仪旗黑-55简" charset="0"/>
                          <a:cs typeface="Cambria Math" panose="02040503050406030204" charset="0"/>
                          <a:sym typeface="Raleway"/>
                        </a:rPr>
                        <a:t>打靶</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zh-CN" altLang="en-US" sz="1400" b="0">
                          <a:solidFill>
                            <a:schemeClr val="dk1"/>
                          </a:solidFill>
                          <a:latin typeface="Cambria Math" panose="02040503050406030204" charset="0"/>
                          <a:ea typeface="汉仪旗黑-55简" charset="0"/>
                          <a:cs typeface="Cambria Math" panose="02040503050406030204" charset="0"/>
                          <a:sym typeface="Raleway"/>
                        </a:rPr>
                        <a:t>证明自己解决</a:t>
                      </a:r>
                      <a:r>
                        <a:rPr lang="en-US" altLang="zh-CN" sz="1400" b="0">
                          <a:solidFill>
                            <a:schemeClr val="dk1"/>
                          </a:solidFill>
                          <a:latin typeface="Cambria Math" panose="02040503050406030204" charset="0"/>
                          <a:ea typeface="汉仪旗黑-55简" charset="0"/>
                          <a:cs typeface="Cambria Math" panose="02040503050406030204" charset="0"/>
                          <a:sym typeface="Raleway"/>
                        </a:rPr>
                        <a:t>/</a:t>
                      </a:r>
                      <a:r>
                        <a:rPr lang="zh-CN" altLang="en-US" sz="1400" b="0">
                          <a:solidFill>
                            <a:schemeClr val="dk1"/>
                          </a:solidFill>
                          <a:latin typeface="Cambria Math" panose="02040503050406030204" charset="0"/>
                          <a:ea typeface="汉仪旗黑-55简" charset="0"/>
                          <a:cs typeface="Cambria Math" panose="02040503050406030204" charset="0"/>
                          <a:sym typeface="Raleway"/>
                        </a:rPr>
                        <a:t>优化了</a:t>
                      </a:r>
                      <a:r>
                        <a:rPr lang="zh-CN" altLang="en-US" sz="1400" b="0">
                          <a:solidFill>
                            <a:schemeClr val="dk1"/>
                          </a:solidFill>
                          <a:latin typeface="Cambria Math" panose="02040503050406030204" charset="0"/>
                          <a:ea typeface="汉仪旗黑-55简" charset="0"/>
                          <a:cs typeface="Cambria Math" panose="02040503050406030204" charset="0"/>
                          <a:sym typeface="Raleway"/>
                        </a:rPr>
                        <a:t>问题</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p>
                      <a:pPr marL="0" lvl="0" indent="0" algn="ctr" rtl="0">
                        <a:spcBef>
                          <a:spcPts val="0"/>
                        </a:spcBef>
                        <a:spcAft>
                          <a:spcPts val="0"/>
                        </a:spcAft>
                        <a:buNone/>
                      </a:pPr>
                      <a:r>
                        <a:rPr lang="en-US" altLang="zh-CN" sz="1400" b="0">
                          <a:solidFill>
                            <a:schemeClr val="dk1"/>
                          </a:solidFill>
                          <a:latin typeface="Cambria Math" panose="02040503050406030204" charset="0"/>
                          <a:ea typeface="汉仪旗黑-55简" charset="0"/>
                          <a:cs typeface="Cambria Math" panose="02040503050406030204" charset="0"/>
                          <a:sym typeface="Raleway"/>
                        </a:rPr>
                        <a:t>……</a:t>
                      </a:r>
                      <a:endParaRPr lang="en-US" altLang="zh-CN" sz="1400" b="0">
                        <a:solidFill>
                          <a:schemeClr val="dk1"/>
                        </a:solidFill>
                        <a:latin typeface="Cambria Math" panose="02040503050406030204" charset="0"/>
                        <a:ea typeface="汉仪旗黑-55简" charset="0"/>
                        <a:cs typeface="Cambria Math" panose="02040503050406030204" charset="0"/>
                        <a:sym typeface="Raleway"/>
                      </a:endParaRPr>
                    </a:p>
                  </a:txBody>
                  <a:tcPr marL="91425" marR="91425" marT="91425" marB="91425" anchor="t" anchorCtr="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sp>
        <p:nvSpPr>
          <p:cNvPr id="744" name="Google Shape;744;p42"/>
          <p:cNvSpPr txBox="1"/>
          <p:nvPr/>
        </p:nvSpPr>
        <p:spPr>
          <a:xfrm>
            <a:off x="994135" y="-110"/>
            <a:ext cx="7008300" cy="5727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GB">
                <a:latin typeface="Arial" panose="020B0604020202020204" pitchFamily="34" charset="0"/>
              </a:rPr>
              <a:t>论文思路</a:t>
            </a:r>
            <a:endParaRPr lang="zh-CN" altLang="en-GB">
              <a:latin typeface="Arial" panose="020B0604020202020204" pitchFamily="34" charset="0"/>
            </a:endParaRPr>
          </a:p>
        </p:txBody>
      </p:sp>
      <p:cxnSp>
        <p:nvCxnSpPr>
          <p:cNvPr id="787" name="Google Shape;787;p46"/>
          <p:cNvCxnSpPr/>
          <p:nvPr/>
        </p:nvCxnSpPr>
        <p:spPr>
          <a:xfrm>
            <a:off x="708293" y="572897"/>
            <a:ext cx="8468360" cy="0"/>
          </a:xfrm>
          <a:prstGeom prst="straightConnector1">
            <a:avLst/>
          </a:prstGeom>
          <a:noFill/>
          <a:ln w="9525" cap="flat" cmpd="sng">
            <a:solidFill>
              <a:schemeClr val="dk1"/>
            </a:solidFill>
            <a:prstDash val="solid"/>
            <a:round/>
            <a:headEnd type="none" w="med" len="med"/>
            <a:tailEnd type="none" w="med" len="med"/>
          </a:ln>
        </p:spPr>
      </p:cxnSp>
      <p:sp>
        <p:nvSpPr>
          <p:cNvPr id="2" name="Google Shape;744;p42"/>
          <p:cNvSpPr txBox="1"/>
          <p:nvPr/>
        </p:nvSpPr>
        <p:spPr>
          <a:xfrm>
            <a:off x="1198245" y="504190"/>
            <a:ext cx="1325245" cy="516255"/>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US" sz="2000">
                <a:latin typeface="Arial" panose="020B0604020202020204" pitchFamily="34" charset="0"/>
                <a:ea typeface="汉仪旗黑-55简" charset="0"/>
                <a:sym typeface="+mn-ea"/>
              </a:rPr>
              <a:t>写作顺序</a:t>
            </a:r>
            <a:endParaRPr lang="zh-CN" altLang="en-US" sz="2000">
              <a:latin typeface="Arial" panose="020B0604020202020204" pitchFamily="34" charset="0"/>
              <a:ea typeface="汉仪旗黑-55简"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730" name="Shape 730"/>
        <p:cNvGrpSpPr/>
        <p:nvPr/>
      </p:nvGrpSpPr>
      <p:grpSpPr>
        <a:xfrm>
          <a:off x="0" y="0"/>
          <a:ext cx="0" cy="0"/>
          <a:chOff x="0" y="0"/>
          <a:chExt cx="0" cy="0"/>
        </a:xfrm>
      </p:grpSpPr>
      <p:sp>
        <p:nvSpPr>
          <p:cNvPr id="731" name="Google Shape;731;p41"/>
          <p:cNvSpPr txBox="1"/>
          <p:nvPr>
            <p:ph type="title"/>
          </p:nvPr>
        </p:nvSpPr>
        <p:spPr>
          <a:xfrm>
            <a:off x="763905" y="1962150"/>
            <a:ext cx="4460240" cy="91567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sz="4000" b="1" u="sng">
                <a:solidFill>
                  <a:schemeClr val="hlink"/>
                </a:solidFill>
                <a:latin typeface="Arial" panose="020B0604020202020204" pitchFamily="34" charset="0"/>
                <a:ea typeface="汉仪旗黑-55简" charset="0"/>
                <a:cs typeface="Raleway"/>
                <a:sym typeface="Raleway"/>
                <a:hlinkClick r:id="rId1" action="ppaction://hlinksldjump"/>
              </a:rPr>
              <a:t>论文</a:t>
            </a:r>
            <a:r>
              <a:rPr lang="zh-CN" altLang="en-US" sz="4000" b="1" u="sng">
                <a:solidFill>
                  <a:schemeClr val="hlink"/>
                </a:solidFill>
                <a:latin typeface="Arial" panose="020B0604020202020204" pitchFamily="34" charset="0"/>
                <a:ea typeface="汉仪旗黑-55简" charset="0"/>
                <a:cs typeface="Raleway"/>
                <a:sym typeface="Raleway"/>
                <a:hlinkClick r:id="rId1" action="ppaction://hlinksldjump"/>
              </a:rPr>
              <a:t>美化</a:t>
            </a:r>
            <a:endParaRPr lang="zh-CN" altLang="en-US" sz="4000" b="1" u="sng">
              <a:solidFill>
                <a:schemeClr val="hlink"/>
              </a:solidFill>
              <a:latin typeface="Arial" panose="020B0604020202020204" pitchFamily="34" charset="0"/>
              <a:ea typeface="汉仪旗黑-55简" charset="0"/>
              <a:cs typeface="Raleway"/>
              <a:sym typeface="Raleway"/>
              <a:hlinkClick r:id="rId1" action="ppaction://hlinksldjump"/>
            </a:endParaRPr>
          </a:p>
        </p:txBody>
      </p:sp>
      <p:sp>
        <p:nvSpPr>
          <p:cNvPr id="732" name="Google Shape;732;p41"/>
          <p:cNvSpPr txBox="1"/>
          <p:nvPr>
            <p:ph type="title" idx="2"/>
          </p:nvPr>
        </p:nvSpPr>
        <p:spPr>
          <a:xfrm>
            <a:off x="857150" y="977850"/>
            <a:ext cx="1463100" cy="88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Arial" panose="020B0604020202020204" pitchFamily="34" charset="0"/>
                <a:ea typeface="汉仪旗黑-55简" charset="0"/>
              </a:rPr>
              <a:t>0</a:t>
            </a:r>
            <a:r>
              <a:rPr lang="en-US" altLang="en-GB">
                <a:latin typeface="Arial" panose="020B0604020202020204" pitchFamily="34" charset="0"/>
                <a:ea typeface="汉仪旗黑-55简" charset="0"/>
              </a:rPr>
              <a:t>3</a:t>
            </a:r>
            <a:endParaRPr lang="en-US" altLang="en-GB">
              <a:latin typeface="Arial" panose="020B0604020202020204" pitchFamily="34" charset="0"/>
              <a:ea typeface="汉仪旗黑-55简" charset="0"/>
            </a:endParaRPr>
          </a:p>
        </p:txBody>
      </p:sp>
      <p:sp>
        <p:nvSpPr>
          <p:cNvPr id="733" name="Google Shape;733;p41"/>
          <p:cNvSpPr txBox="1"/>
          <p:nvPr>
            <p:ph type="subTitle" idx="1"/>
          </p:nvPr>
        </p:nvSpPr>
        <p:spPr>
          <a:xfrm>
            <a:off x="764175" y="3181050"/>
            <a:ext cx="4278900" cy="37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Arial" panose="020B0604020202020204" pitchFamily="34" charset="0"/>
                <a:ea typeface="汉仪旗黑-55简" charset="0"/>
              </a:rPr>
              <a:t>You can enter a subtitle here if you need it</a:t>
            </a:r>
            <a:endParaRPr lang="en-GB">
              <a:latin typeface="Arial" panose="020B0604020202020204" pitchFamily="34" charset="0"/>
              <a:ea typeface="汉仪旗黑-55简" charset="0"/>
            </a:endParaRPr>
          </a:p>
        </p:txBody>
      </p:sp>
      <p:cxnSp>
        <p:nvCxnSpPr>
          <p:cNvPr id="734" name="Google Shape;734;p41"/>
          <p:cNvCxnSpPr/>
          <p:nvPr/>
        </p:nvCxnSpPr>
        <p:spPr>
          <a:xfrm>
            <a:off x="-95092" y="2982353"/>
            <a:ext cx="5393400" cy="0"/>
          </a:xfrm>
          <a:prstGeom prst="straightConnector1">
            <a:avLst/>
          </a:prstGeom>
          <a:noFill/>
          <a:ln w="9525" cap="flat" cmpd="sng">
            <a:solidFill>
              <a:schemeClr val="dk1"/>
            </a:solidFill>
            <a:prstDash val="solid"/>
            <a:round/>
            <a:headEnd type="none" w="med" len="med"/>
            <a:tailEnd type="none" w="med" len="med"/>
          </a:ln>
        </p:spPr>
      </p:cxnSp>
      <p:grpSp>
        <p:nvGrpSpPr>
          <p:cNvPr id="735" name="Google Shape;735;p41"/>
          <p:cNvGrpSpPr/>
          <p:nvPr/>
        </p:nvGrpSpPr>
        <p:grpSpPr>
          <a:xfrm>
            <a:off x="857153" y="3925652"/>
            <a:ext cx="887795" cy="175887"/>
            <a:chOff x="2284850" y="131975"/>
            <a:chExt cx="1720200" cy="340800"/>
          </a:xfrm>
        </p:grpSpPr>
        <p:sp>
          <p:nvSpPr>
            <p:cNvPr id="736" name="Google Shape;736;p41"/>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7" name="Google Shape;737;p41"/>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8" name="Google Shape;738;p41"/>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9" name="Google Shape;739;p41"/>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974" name="Shape 974"/>
        <p:cNvGrpSpPr/>
        <p:nvPr/>
      </p:nvGrpSpPr>
      <p:grpSpPr>
        <a:xfrm>
          <a:off x="0" y="0"/>
          <a:ext cx="0" cy="0"/>
          <a:chOff x="0" y="0"/>
          <a:chExt cx="0" cy="0"/>
        </a:xfrm>
      </p:grpSpPr>
      <p:graphicFrame>
        <p:nvGraphicFramePr>
          <p:cNvPr id="975" name="Google Shape;975;p52"/>
          <p:cNvGraphicFramePr/>
          <p:nvPr>
            <p:custDataLst>
              <p:tags r:id="rId1"/>
            </p:custDataLst>
          </p:nvPr>
        </p:nvGraphicFramePr>
        <p:xfrm>
          <a:off x="720090" y="1059815"/>
          <a:ext cx="8196580" cy="3703320"/>
        </p:xfrm>
        <a:graphic>
          <a:graphicData uri="http://schemas.openxmlformats.org/drawingml/2006/table">
            <a:tbl>
              <a:tblPr>
                <a:noFill/>
                <a:tableStyleId>{E0516F0D-7F9E-45A7-9EE0-24071EDC4DE4}</a:tableStyleId>
              </a:tblPr>
              <a:tblGrid>
                <a:gridCol w="5047615"/>
                <a:gridCol w="3148965"/>
              </a:tblGrid>
              <a:tr h="386080">
                <a:tc>
                  <a:txBody>
                    <a:bodyPr/>
                    <a:lstStyle/>
                    <a:p>
                      <a:pPr marL="0" lvl="0" indent="0" algn="l" rtl="0">
                        <a:lnSpc>
                          <a:spcPct val="115000"/>
                        </a:lnSpc>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写论文</a:t>
                      </a:r>
                      <a:r>
                        <a:rPr lang="zh-CN" altLang="en-US" sz="1200">
                          <a:solidFill>
                            <a:schemeClr val="dk1"/>
                          </a:solidFill>
                          <a:latin typeface="Arial" panose="020B0604020202020204" pitchFamily="34" charset="0"/>
                          <a:ea typeface="汉仪旗黑-55简" charset="0"/>
                          <a:cs typeface="Raleway"/>
                          <a:sym typeface="Archivo Black"/>
                        </a:rPr>
                        <a:t>——</a:t>
                      </a:r>
                      <a:r>
                        <a:rPr lang="zh-CN" altLang="en-US" sz="1200">
                          <a:solidFill>
                            <a:schemeClr val="dk1"/>
                          </a:solidFill>
                          <a:latin typeface="Arial" panose="020B0604020202020204" pitchFamily="34" charset="0"/>
                          <a:ea typeface="汉仪旗黑-55简" charset="0"/>
                          <a:cs typeface="Raleway"/>
                          <a:sym typeface="Raleway"/>
                        </a:rPr>
                        <a:t>如何优雅的写一篇论文？</a:t>
                      </a:r>
                      <a:endParaRPr lang="zh-CN" altLang="en-US" sz="1200">
                        <a:solidFill>
                          <a:schemeClr val="dk1"/>
                        </a:solidFill>
                        <a:latin typeface="Arial" panose="020B0604020202020204" pitchFamily="34" charset="0"/>
                        <a:ea typeface="汉仪旗黑-55简" charset="0"/>
                        <a:cs typeface="Raleway"/>
                        <a:sym typeface="Raleway"/>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绘图</a:t>
                      </a:r>
                      <a:endParaRPr lang="zh-CN" altLang="en-GB" sz="2000">
                        <a:solidFill>
                          <a:schemeClr val="dk1"/>
                        </a:solidFill>
                        <a:latin typeface="Arial" panose="020B0604020202020204" pitchFamily="34" charset="0"/>
                        <a:ea typeface="汉仪旗黑-55简" charset="0"/>
                        <a:cs typeface="Archivo Black"/>
                        <a:sym typeface="Archivo Black"/>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2652395">
                <a:tc>
                  <a:txBody>
                    <a:bodyPr/>
                    <a:lstStyle/>
                    <a:p>
                      <a:pPr marL="0" lvl="0" indent="0" algn="l" rtl="0">
                        <a:spcBef>
                          <a:spcPts val="0"/>
                        </a:spcBef>
                        <a:spcAft>
                          <a:spcPts val="0"/>
                        </a:spcAft>
                        <a:buNone/>
                      </a:pPr>
                      <a:r>
                        <a:rPr lang="zh-CN" altLang="en-US">
                          <a:solidFill>
                            <a:schemeClr val="dk1"/>
                          </a:solidFill>
                          <a:latin typeface="Arial" panose="020B0604020202020204" pitchFamily="34" charset="0"/>
                          <a:ea typeface="汉仪旗黑-55简" charset="0"/>
                          <a:cs typeface="Raleway"/>
                          <a:sym typeface="Raleway"/>
                        </a:rPr>
                        <a:t>背景：</a:t>
                      </a:r>
                      <a:r>
                        <a:rPr>
                          <a:solidFill>
                            <a:schemeClr val="dk1"/>
                          </a:solidFill>
                          <a:latin typeface="Arial" panose="020B0604020202020204" pitchFamily="34" charset="0"/>
                          <a:ea typeface="汉仪旗黑-55简" charset="0"/>
                          <a:cs typeface="Raleway"/>
                          <a:sym typeface="Raleway"/>
                        </a:rPr>
                        <a:t>介绍研究问题的背景以及如何解决问题</a:t>
                      </a:r>
                      <a:r>
                        <a:rPr lang="zh-CN">
                          <a:solidFill>
                            <a:schemeClr val="dk1"/>
                          </a:solidFill>
                          <a:latin typeface="Arial" panose="020B0604020202020204" pitchFamily="34" charset="0"/>
                          <a:ea typeface="汉仪旗黑-55简" charset="0"/>
                          <a:cs typeface="Raleway"/>
                          <a:sym typeface="Raleway"/>
                        </a:rPr>
                        <a:t>；</a:t>
                      </a:r>
                      <a:endParaRPr lang="zh-CN">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a:solidFill>
                            <a:schemeClr val="dk1"/>
                          </a:solidFill>
                          <a:latin typeface="Arial" panose="020B0604020202020204" pitchFamily="34" charset="0"/>
                          <a:ea typeface="汉仪旗黑-55简" charset="0"/>
                          <a:cs typeface="Raleway"/>
                          <a:sym typeface="Raleway"/>
                        </a:rPr>
                        <a:t>一个好的</a:t>
                      </a:r>
                      <a:r>
                        <a:rPr lang="zh-CN">
                          <a:solidFill>
                            <a:schemeClr val="dk1"/>
                          </a:solidFill>
                          <a:latin typeface="Arial" panose="020B0604020202020204" pitchFamily="34" charset="0"/>
                          <a:ea typeface="汉仪旗黑-55简" charset="0"/>
                          <a:cs typeface="Raleway"/>
                          <a:sym typeface="Raleway"/>
                        </a:rPr>
                        <a:t>【</a:t>
                      </a:r>
                      <a:r>
                        <a:rPr>
                          <a:solidFill>
                            <a:schemeClr val="dk1"/>
                          </a:solidFill>
                          <a:latin typeface="Arial" panose="020B0604020202020204" pitchFamily="34" charset="0"/>
                          <a:ea typeface="汉仪旗黑-55简" charset="0"/>
                          <a:cs typeface="Raleway"/>
                          <a:sym typeface="Raleway"/>
                        </a:rPr>
                        <a:t>摘要</a:t>
                      </a:r>
                      <a:r>
                        <a:rPr lang="zh-CN">
                          <a:solidFill>
                            <a:schemeClr val="dk1"/>
                          </a:solidFill>
                          <a:latin typeface="Arial" panose="020B0604020202020204" pitchFamily="34" charset="0"/>
                          <a:ea typeface="汉仪旗黑-55简" charset="0"/>
                          <a:cs typeface="Raleway"/>
                          <a:sym typeface="Raleway"/>
                        </a:rPr>
                        <a:t>】</a:t>
                      </a:r>
                      <a:r>
                        <a:rPr>
                          <a:solidFill>
                            <a:schemeClr val="dk1"/>
                          </a:solidFill>
                          <a:latin typeface="Arial" panose="020B0604020202020204" pitchFamily="34" charset="0"/>
                          <a:ea typeface="汉仪旗黑-55简" charset="0"/>
                          <a:cs typeface="Raleway"/>
                          <a:sym typeface="Raleway"/>
                        </a:rPr>
                        <a:t>需要通过一系列有逻辑的顺序步骤将读者从问题的广泛描述带到研究的特定重点。</a:t>
                      </a:r>
                      <a:endParaRPr>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US">
                          <a:solidFill>
                            <a:schemeClr val="dk1"/>
                          </a:solidFill>
                          <a:latin typeface="Arial" panose="020B0604020202020204" pitchFamily="34" charset="0"/>
                          <a:ea typeface="汉仪旗黑-55简" charset="0"/>
                          <a:cs typeface="Raleway"/>
                          <a:sym typeface="Raleway"/>
                        </a:rPr>
                        <a:t>冲突：让读者意识到问题</a:t>
                      </a:r>
                      <a:r>
                        <a:rPr lang="zh-CN" altLang="en-US">
                          <a:solidFill>
                            <a:schemeClr val="dk1"/>
                          </a:solidFill>
                          <a:latin typeface="Arial" panose="020B0604020202020204" pitchFamily="34" charset="0"/>
                          <a:ea typeface="汉仪旗黑-55简" charset="0"/>
                          <a:cs typeface="Raleway"/>
                          <a:sym typeface="Raleway"/>
                        </a:rPr>
                        <a:t>的存在；</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a:solidFill>
                            <a:schemeClr val="dk1"/>
                          </a:solidFill>
                          <a:latin typeface="Arial" panose="020B0604020202020204" pitchFamily="34" charset="0"/>
                          <a:ea typeface="汉仪旗黑-55简" charset="0"/>
                          <a:cs typeface="Raleway"/>
                          <a:sym typeface="Raleway"/>
                        </a:rPr>
                        <a:t>冲突源自于已经发表的科学文献。研究中的两种冲突类型主要是以往研究结论以及研究空白的差异。</a:t>
                      </a:r>
                      <a:endParaRPr>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US">
                          <a:solidFill>
                            <a:schemeClr val="dk1"/>
                          </a:solidFill>
                          <a:latin typeface="Arial" panose="020B0604020202020204" pitchFamily="34" charset="0"/>
                          <a:ea typeface="汉仪旗黑-55简" charset="0"/>
                          <a:cs typeface="Raleway"/>
                          <a:sym typeface="Raleway"/>
                        </a:rPr>
                        <a:t>人物：介绍</a:t>
                      </a:r>
                      <a:r>
                        <a:rPr lang="zh-CN" altLang="en-US">
                          <a:solidFill>
                            <a:schemeClr val="dk1"/>
                          </a:solidFill>
                          <a:latin typeface="Arial" panose="020B0604020202020204" pitchFamily="34" charset="0"/>
                          <a:ea typeface="汉仪旗黑-55简" charset="0"/>
                          <a:cs typeface="Raleway"/>
                          <a:sym typeface="Raleway"/>
                        </a:rPr>
                        <a:t>方法；</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a:solidFill>
                            <a:schemeClr val="dk1"/>
                          </a:solidFill>
                          <a:latin typeface="Arial" panose="020B0604020202020204" pitchFamily="34" charset="0"/>
                          <a:ea typeface="汉仪旗黑-55简" charset="0"/>
                          <a:cs typeface="Raleway"/>
                          <a:sym typeface="Raleway"/>
                        </a:rPr>
                        <a:t>涵盖范围是什么、分析对象是什么、功能有哪些、最终的结论又是如何</a:t>
                      </a:r>
                      <a:r>
                        <a:rPr lang="zh-CN">
                          <a:solidFill>
                            <a:schemeClr val="dk1"/>
                          </a:solidFill>
                          <a:latin typeface="Arial" panose="020B0604020202020204" pitchFamily="34" charset="0"/>
                          <a:ea typeface="汉仪旗黑-55简" charset="0"/>
                          <a:cs typeface="Raleway"/>
                          <a:sym typeface="Raleway"/>
                        </a:rPr>
                        <a:t>。</a:t>
                      </a:r>
                      <a:endParaRPr lang="zh-CN">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US">
                          <a:solidFill>
                            <a:schemeClr val="dk1"/>
                          </a:solidFill>
                          <a:latin typeface="Arial" panose="020B0604020202020204" pitchFamily="34" charset="0"/>
                          <a:ea typeface="汉仪旗黑-55简" charset="0"/>
                          <a:cs typeface="Raleway"/>
                          <a:sym typeface="Raleway"/>
                        </a:rPr>
                        <a:t>情节发展：对比实验、</a:t>
                      </a:r>
                      <a:r>
                        <a:rPr lang="zh-CN" altLang="en-US">
                          <a:solidFill>
                            <a:schemeClr val="dk1"/>
                          </a:solidFill>
                          <a:latin typeface="Arial" panose="020B0604020202020204" pitchFamily="34" charset="0"/>
                          <a:ea typeface="汉仪旗黑-55简" charset="0"/>
                          <a:cs typeface="Raleway"/>
                          <a:sym typeface="Raleway"/>
                        </a:rPr>
                        <a:t>消融实验；</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US">
                          <a:solidFill>
                            <a:schemeClr val="dk1"/>
                          </a:solidFill>
                          <a:latin typeface="Arial" panose="020B0604020202020204" pitchFamily="34" charset="0"/>
                          <a:ea typeface="汉仪旗黑-55简" charset="0"/>
                          <a:cs typeface="Raleway"/>
                          <a:sym typeface="Raleway"/>
                        </a:rPr>
                        <a:t>主题</a:t>
                      </a:r>
                      <a:r>
                        <a:rPr lang="zh-CN" altLang="en-US">
                          <a:solidFill>
                            <a:schemeClr val="dk1"/>
                          </a:solidFill>
                          <a:latin typeface="Arial" panose="020B0604020202020204" pitchFamily="34" charset="0"/>
                          <a:ea typeface="汉仪旗黑-55简" charset="0"/>
                          <a:cs typeface="Raleway"/>
                          <a:sym typeface="Raleway"/>
                        </a:rPr>
                        <a:t>升华：实验结</a:t>
                      </a:r>
                      <a:r>
                        <a:rPr lang="zh-CN" altLang="en-US">
                          <a:solidFill>
                            <a:schemeClr val="dk1"/>
                          </a:solidFill>
                          <a:latin typeface="Arial" panose="020B0604020202020204" pitchFamily="34" charset="0"/>
                          <a:ea typeface="汉仪旗黑-55简" charset="0"/>
                          <a:cs typeface="Raleway"/>
                          <a:sym typeface="Raleway"/>
                        </a:rPr>
                        <a:t>果和讨论</a:t>
                      </a:r>
                      <a:endParaRPr lang="zh-CN" altLang="en-US">
                        <a:solidFill>
                          <a:schemeClr val="dk1"/>
                        </a:solidFill>
                        <a:latin typeface="Arial" panose="020B0604020202020204" pitchFamily="34" charset="0"/>
                        <a:ea typeface="汉仪旗黑-55简" charset="0"/>
                        <a:cs typeface="Raleway"/>
                        <a:sym typeface="Raleway"/>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US" altLang="en-GB">
                          <a:solidFill>
                            <a:schemeClr val="dk1"/>
                          </a:solidFill>
                          <a:latin typeface="Arial" panose="020B0604020202020204" pitchFamily="34" charset="0"/>
                          <a:ea typeface="汉仪旗黑-55简" charset="0"/>
                          <a:cs typeface="Raleway"/>
                          <a:sym typeface="Raleway"/>
                        </a:rPr>
                        <a:t>1</a:t>
                      </a:r>
                      <a:r>
                        <a:rPr lang="zh-CN" altLang="en-US">
                          <a:solidFill>
                            <a:schemeClr val="dk1"/>
                          </a:solidFill>
                          <a:latin typeface="Arial" panose="020B0604020202020204" pitchFamily="34" charset="0"/>
                          <a:ea typeface="汉仪旗黑-55简" charset="0"/>
                          <a:cs typeface="Raleway"/>
                          <a:sym typeface="Raleway"/>
                        </a:rPr>
                        <a:t>、确保图表符合所投期刊/会议要求</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2</a:t>
                      </a:r>
                      <a:r>
                        <a:rPr lang="zh-CN" altLang="en-US">
                          <a:solidFill>
                            <a:schemeClr val="dk1"/>
                          </a:solidFill>
                          <a:latin typeface="Arial" panose="020B0604020202020204" pitchFamily="34" charset="0"/>
                          <a:ea typeface="汉仪旗黑-55简" charset="0"/>
                          <a:cs typeface="Raleway"/>
                          <a:sym typeface="Raleway"/>
                        </a:rPr>
                        <a:t>、</a:t>
                      </a:r>
                      <a:r>
                        <a:rPr lang="zh-CN" altLang="en-US" sz="1400">
                          <a:solidFill>
                            <a:schemeClr val="dk1"/>
                          </a:solidFill>
                          <a:latin typeface="Arial" panose="020B0604020202020204" pitchFamily="34" charset="0"/>
                          <a:ea typeface="汉仪旗黑-55简" charset="0"/>
                          <a:cs typeface="Raleway"/>
                          <a:sym typeface="Raleway"/>
                        </a:rPr>
                        <a:t>选择合适图型展示数据</a:t>
                      </a:r>
                      <a:endParaRPr lang="zh-CN" altLang="en-US"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US" sz="1400">
                          <a:solidFill>
                            <a:schemeClr val="dk1"/>
                          </a:solidFill>
                          <a:latin typeface="Arial" panose="020B0604020202020204" pitchFamily="34" charset="0"/>
                          <a:ea typeface="汉仪旗黑-55简" charset="0"/>
                          <a:cs typeface="Raleway"/>
                          <a:sym typeface="Raleway"/>
                        </a:rPr>
                        <a:t>同样数据，不同图型，表达的信息有区别。</a:t>
                      </a:r>
                      <a:endParaRPr lang="zh-CN" altLang="en-US"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3</a:t>
                      </a:r>
                      <a:r>
                        <a:rPr lang="zh-CN" altLang="en-US">
                          <a:solidFill>
                            <a:schemeClr val="dk1"/>
                          </a:solidFill>
                          <a:latin typeface="Arial" panose="020B0604020202020204" pitchFamily="34" charset="0"/>
                          <a:ea typeface="汉仪旗黑-55简" charset="0"/>
                          <a:cs typeface="Raleway"/>
                          <a:sym typeface="Raleway"/>
                        </a:rPr>
                        <a:t>、减少绘图中冗余信息</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Less is more</a:t>
                      </a:r>
                      <a:r>
                        <a:rPr lang="zh-CN" altLang="en-US">
                          <a:solidFill>
                            <a:schemeClr val="dk1"/>
                          </a:solidFill>
                          <a:latin typeface="Arial" panose="020B0604020202020204" pitchFamily="34" charset="0"/>
                          <a:ea typeface="汉仪旗黑-55简" charset="0"/>
                          <a:cs typeface="Raleway"/>
                          <a:sym typeface="Raleway"/>
                        </a:rPr>
                        <a:t>：删除这个信息，数据还能否正确展示？</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4</a:t>
                      </a:r>
                      <a:r>
                        <a:rPr lang="zh-CN" altLang="en-US">
                          <a:solidFill>
                            <a:schemeClr val="dk1"/>
                          </a:solidFill>
                          <a:latin typeface="Arial" panose="020B0604020202020204" pitchFamily="34" charset="0"/>
                          <a:ea typeface="汉仪旗黑-55简" charset="0"/>
                          <a:cs typeface="Raleway"/>
                          <a:sym typeface="Raleway"/>
                        </a:rPr>
                        <a:t>、选择合理的</a:t>
                      </a:r>
                      <a:r>
                        <a:rPr lang="zh-CN" altLang="en-US">
                          <a:solidFill>
                            <a:schemeClr val="dk1"/>
                          </a:solidFill>
                          <a:latin typeface="Arial" panose="020B0604020202020204" pitchFamily="34" charset="0"/>
                          <a:ea typeface="汉仪旗黑-55简" charset="0"/>
                          <a:cs typeface="Raleway"/>
                          <a:sym typeface="Raleway"/>
                        </a:rPr>
                        <a:t>颜色搭配</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5</a:t>
                      </a:r>
                      <a:r>
                        <a:rPr lang="zh-CN" altLang="en-US">
                          <a:solidFill>
                            <a:schemeClr val="dk1"/>
                          </a:solidFill>
                          <a:latin typeface="Arial" panose="020B0604020202020204" pitchFamily="34" charset="0"/>
                          <a:ea typeface="汉仪旗黑-55简" charset="0"/>
                          <a:cs typeface="Raleway"/>
                          <a:sym typeface="Raleway"/>
                        </a:rPr>
                        <a:t>、多从顶刊顶会论文中找寻设计灵感</a:t>
                      </a:r>
                      <a:endParaRPr lang="zh-CN" altLang="en-US">
                        <a:solidFill>
                          <a:schemeClr val="dk1"/>
                        </a:solidFill>
                        <a:latin typeface="Arial" panose="020B0604020202020204" pitchFamily="34" charset="0"/>
                        <a:ea typeface="汉仪旗黑-55简" charset="0"/>
                        <a:cs typeface="Raleway"/>
                        <a:sym typeface="Raleway"/>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sp>
        <p:nvSpPr>
          <p:cNvPr id="976" name="Google Shape;976;p52"/>
          <p:cNvSpPr txBox="1"/>
          <p:nvPr>
            <p:ph type="title"/>
          </p:nvPr>
        </p:nvSpPr>
        <p:spPr>
          <a:xfrm>
            <a:off x="720000" y="12117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sym typeface="+mn-ea"/>
              </a:rPr>
              <a:t>论文</a:t>
            </a:r>
            <a:r>
              <a:rPr lang="zh-CN" altLang="en-GB">
                <a:latin typeface="Arial" panose="020B0604020202020204" pitchFamily="34" charset="0"/>
                <a:sym typeface="+mn-ea"/>
              </a:rPr>
              <a:t>美化</a:t>
            </a:r>
            <a:endParaRPr lang="zh-CN" altLang="en-GB">
              <a:latin typeface="Arial" panose="020B0604020202020204" pitchFamily="34" charset="0"/>
              <a:sym typeface="+mn-ea"/>
            </a:endParaRPr>
          </a:p>
        </p:txBody>
      </p:sp>
      <p:sp>
        <p:nvSpPr>
          <p:cNvPr id="977" name="Google Shape;977;p52"/>
          <p:cNvSpPr txBox="1"/>
          <p:nvPr/>
        </p:nvSpPr>
        <p:spPr>
          <a:xfrm flipH="1">
            <a:off x="720090" y="694055"/>
            <a:ext cx="7703820" cy="365760"/>
          </a:xfrm>
          <a:prstGeom prst="rect">
            <a:avLst/>
          </a:prstGeom>
          <a:noFill/>
          <a:ln>
            <a:noFill/>
          </a:ln>
        </p:spPr>
        <p:txBody>
          <a:bodyPr spcFirstLastPara="1" wrap="square" lIns="91425" tIns="91425" rIns="91425" bIns="91425" anchor="t" anchorCtr="0">
            <a:noAutofit/>
          </a:bodyPr>
          <a:lstStyle/>
          <a:p>
            <a:pPr marL="0" indent="0">
              <a:lnSpc>
                <a:spcPct val="115000"/>
              </a:lnSpc>
              <a:buNone/>
            </a:pPr>
            <a:r>
              <a:rPr lang="zh-CN" altLang="en-GB" b="1">
                <a:solidFill>
                  <a:schemeClr val="dk1"/>
                </a:solidFill>
                <a:latin typeface="Arial" panose="020B0604020202020204" pitchFamily="34" charset="0"/>
                <a:ea typeface="汉仪旗黑-55简" charset="0"/>
                <a:cs typeface="Raleway"/>
                <a:sym typeface="Raleway"/>
              </a:rPr>
              <a:t>讲故事是每个科研人的必备技能，不会讲故事的人会被淘汰</a:t>
            </a:r>
            <a:r>
              <a:rPr lang="en-US" altLang="zh-CN" b="1">
                <a:solidFill>
                  <a:schemeClr val="dk1"/>
                </a:solidFill>
                <a:latin typeface="Arial" panose="020B0604020202020204" pitchFamily="34" charset="0"/>
                <a:ea typeface="汉仪旗黑-55简" charset="0"/>
                <a:cs typeface="Raleway"/>
                <a:sym typeface="Raleway"/>
              </a:rPr>
              <a:t> 		—— </a:t>
            </a:r>
            <a:r>
              <a:rPr lang="zh-CN" altLang="en-US" b="1">
                <a:solidFill>
                  <a:schemeClr val="dk1"/>
                </a:solidFill>
                <a:latin typeface="Arial" panose="020B0604020202020204" pitchFamily="34" charset="0"/>
                <a:ea typeface="汉仪旗黑-55简" charset="0"/>
                <a:cs typeface="Raleway"/>
                <a:sym typeface="Raleway"/>
              </a:rPr>
              <a:t>师兄</a:t>
            </a:r>
            <a:endParaRPr lang="zh-CN" altLang="en-US" b="1">
              <a:solidFill>
                <a:schemeClr val="dk1"/>
              </a:solidFill>
              <a:latin typeface="Arial" panose="020B0604020202020204" pitchFamily="34" charset="0"/>
              <a:ea typeface="汉仪旗黑-55简" charset="0"/>
              <a:cs typeface="Raleway"/>
              <a:sym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974" name="Shape 974"/>
        <p:cNvGrpSpPr/>
        <p:nvPr/>
      </p:nvGrpSpPr>
      <p:grpSpPr>
        <a:xfrm>
          <a:off x="0" y="0"/>
          <a:ext cx="0" cy="0"/>
          <a:chOff x="0" y="0"/>
          <a:chExt cx="0" cy="0"/>
        </a:xfrm>
      </p:grpSpPr>
      <p:graphicFrame>
        <p:nvGraphicFramePr>
          <p:cNvPr id="975" name="Google Shape;975;p52"/>
          <p:cNvGraphicFramePr/>
          <p:nvPr>
            <p:custDataLst>
              <p:tags r:id="rId1"/>
            </p:custDataLst>
          </p:nvPr>
        </p:nvGraphicFramePr>
        <p:xfrm>
          <a:off x="5770880" y="1059815"/>
          <a:ext cx="3148965" cy="3185795"/>
        </p:xfrm>
        <a:graphic>
          <a:graphicData uri="http://schemas.openxmlformats.org/drawingml/2006/table">
            <a:tbl>
              <a:tblPr>
                <a:noFill/>
                <a:tableStyleId>{E0516F0D-7F9E-45A7-9EE0-24071EDC4DE4}</a:tableStyleId>
              </a:tblPr>
              <a:tblGrid>
                <a:gridCol w="3148965"/>
              </a:tblGrid>
              <a:tr h="533400">
                <a:tc>
                  <a:txBody>
                    <a:bodyPr/>
                    <a:lstStyle/>
                    <a:p>
                      <a:pPr marL="0" lvl="0" indent="0" algn="l" rtl="0">
                        <a:lnSpc>
                          <a:spcPct val="115000"/>
                        </a:lnSpc>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绘图</a:t>
                      </a:r>
                      <a:endParaRPr lang="zh-CN" altLang="en-GB" sz="2000">
                        <a:solidFill>
                          <a:schemeClr val="dk1"/>
                        </a:solidFill>
                        <a:latin typeface="Arial" panose="020B0604020202020204" pitchFamily="34" charset="0"/>
                        <a:ea typeface="汉仪旗黑-55简" charset="0"/>
                        <a:cs typeface="Archivo Black"/>
                        <a:sym typeface="Archivo Black"/>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2652395">
                <a:tc>
                  <a:txBody>
                    <a:bodyPr/>
                    <a:lstStyle/>
                    <a:p>
                      <a:pPr marL="0" lvl="0" indent="0" algn="l" rtl="0">
                        <a:spcBef>
                          <a:spcPts val="0"/>
                        </a:spcBef>
                        <a:spcAft>
                          <a:spcPts val="0"/>
                        </a:spcAft>
                        <a:buNone/>
                      </a:pPr>
                      <a:r>
                        <a:rPr lang="en-US" altLang="en-GB">
                          <a:solidFill>
                            <a:schemeClr val="dk1"/>
                          </a:solidFill>
                          <a:latin typeface="Arial" panose="020B0604020202020204" pitchFamily="34" charset="0"/>
                          <a:ea typeface="汉仪旗黑-55简" charset="0"/>
                          <a:cs typeface="Raleway"/>
                          <a:sym typeface="Raleway"/>
                        </a:rPr>
                        <a:t>1</a:t>
                      </a:r>
                      <a:r>
                        <a:rPr lang="zh-CN" altLang="en-US">
                          <a:solidFill>
                            <a:schemeClr val="dk1"/>
                          </a:solidFill>
                          <a:latin typeface="Arial" panose="020B0604020202020204" pitchFamily="34" charset="0"/>
                          <a:ea typeface="汉仪旗黑-55简" charset="0"/>
                          <a:cs typeface="Raleway"/>
                          <a:sym typeface="Raleway"/>
                        </a:rPr>
                        <a:t>、确保图表符合所投期刊/会议要求</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2</a:t>
                      </a:r>
                      <a:r>
                        <a:rPr lang="zh-CN" altLang="en-US">
                          <a:solidFill>
                            <a:schemeClr val="dk1"/>
                          </a:solidFill>
                          <a:latin typeface="Arial" panose="020B0604020202020204" pitchFamily="34" charset="0"/>
                          <a:ea typeface="汉仪旗黑-55简" charset="0"/>
                          <a:cs typeface="Raleway"/>
                          <a:sym typeface="Raleway"/>
                        </a:rPr>
                        <a:t>、</a:t>
                      </a:r>
                      <a:r>
                        <a:rPr lang="zh-CN" altLang="en-US" sz="1400">
                          <a:solidFill>
                            <a:schemeClr val="dk1"/>
                          </a:solidFill>
                          <a:latin typeface="Arial" panose="020B0604020202020204" pitchFamily="34" charset="0"/>
                          <a:ea typeface="汉仪旗黑-55简" charset="0"/>
                          <a:cs typeface="Raleway"/>
                          <a:sym typeface="Raleway"/>
                        </a:rPr>
                        <a:t>选择合适图型展示数据</a:t>
                      </a:r>
                      <a:endParaRPr lang="zh-CN" altLang="en-US"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US" sz="1400">
                          <a:solidFill>
                            <a:schemeClr val="dk1"/>
                          </a:solidFill>
                          <a:latin typeface="Arial" panose="020B0604020202020204" pitchFamily="34" charset="0"/>
                          <a:ea typeface="汉仪旗黑-55简" charset="0"/>
                          <a:cs typeface="Raleway"/>
                          <a:sym typeface="Raleway"/>
                        </a:rPr>
                        <a:t>同样数据，不同图型，表达的信息有区别。</a:t>
                      </a:r>
                      <a:endParaRPr lang="zh-CN" altLang="en-US"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3</a:t>
                      </a:r>
                      <a:r>
                        <a:rPr lang="zh-CN" altLang="en-US">
                          <a:solidFill>
                            <a:schemeClr val="dk1"/>
                          </a:solidFill>
                          <a:latin typeface="Arial" panose="020B0604020202020204" pitchFamily="34" charset="0"/>
                          <a:ea typeface="汉仪旗黑-55简" charset="0"/>
                          <a:cs typeface="Raleway"/>
                          <a:sym typeface="Raleway"/>
                        </a:rPr>
                        <a:t>、减少绘图中冗余信息</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Less is more</a:t>
                      </a:r>
                      <a:r>
                        <a:rPr lang="zh-CN" altLang="en-US">
                          <a:solidFill>
                            <a:schemeClr val="dk1"/>
                          </a:solidFill>
                          <a:latin typeface="Arial" panose="020B0604020202020204" pitchFamily="34" charset="0"/>
                          <a:ea typeface="汉仪旗黑-55简" charset="0"/>
                          <a:cs typeface="Raleway"/>
                          <a:sym typeface="Raleway"/>
                        </a:rPr>
                        <a:t>：删除这个信息，数据还能否正确展示？</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sz="1400">
                          <a:solidFill>
                            <a:schemeClr val="dk1"/>
                          </a:solidFill>
                          <a:latin typeface="Arial" panose="020B0604020202020204" pitchFamily="34" charset="0"/>
                          <a:ea typeface="汉仪旗黑-55简" charset="0"/>
                          <a:cs typeface="Raleway"/>
                          <a:sym typeface="Raleway"/>
                        </a:rPr>
                        <a:t>4</a:t>
                      </a:r>
                      <a:r>
                        <a:rPr lang="zh-CN" altLang="en-US" sz="1400">
                          <a:solidFill>
                            <a:schemeClr val="dk1"/>
                          </a:solidFill>
                          <a:latin typeface="Arial" panose="020B0604020202020204" pitchFamily="34" charset="0"/>
                          <a:ea typeface="汉仪旗黑-55简" charset="0"/>
                          <a:cs typeface="Raleway"/>
                          <a:sym typeface="Raleway"/>
                        </a:rPr>
                        <a:t>、选择合理的颜色搭配</a:t>
                      </a:r>
                      <a:endParaRPr lang="zh-CN" altLang="en-US"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en-US" altLang="zh-CN" sz="1400">
                          <a:solidFill>
                            <a:schemeClr val="dk1"/>
                          </a:solidFill>
                          <a:latin typeface="Arial" panose="020B0604020202020204" pitchFamily="34" charset="0"/>
                          <a:ea typeface="汉仪旗黑-55简" charset="0"/>
                          <a:cs typeface="Raleway"/>
                          <a:sym typeface="Raleway"/>
                        </a:rPr>
                        <a:t>5</a:t>
                      </a:r>
                      <a:r>
                        <a:rPr lang="zh-CN" altLang="en-US" sz="1400">
                          <a:solidFill>
                            <a:schemeClr val="dk1"/>
                          </a:solidFill>
                          <a:latin typeface="Arial" panose="020B0604020202020204" pitchFamily="34" charset="0"/>
                          <a:ea typeface="汉仪旗黑-55简" charset="0"/>
                          <a:cs typeface="Raleway"/>
                          <a:sym typeface="Raleway"/>
                        </a:rPr>
                        <a:t>、多从顶刊顶会论文中找寻设计灵感</a:t>
                      </a:r>
                      <a:endParaRPr lang="zh-CN" altLang="en-US"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sp>
        <p:nvSpPr>
          <p:cNvPr id="976" name="Google Shape;976;p52"/>
          <p:cNvSpPr txBox="1"/>
          <p:nvPr>
            <p:ph type="title"/>
          </p:nvPr>
        </p:nvSpPr>
        <p:spPr>
          <a:xfrm>
            <a:off x="720000" y="12117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sym typeface="+mn-ea"/>
              </a:rPr>
              <a:t>论文</a:t>
            </a:r>
            <a:r>
              <a:rPr lang="zh-CN" altLang="en-GB">
                <a:latin typeface="Arial" panose="020B0604020202020204" pitchFamily="34" charset="0"/>
                <a:sym typeface="+mn-ea"/>
              </a:rPr>
              <a:t>美化</a:t>
            </a:r>
            <a:endParaRPr lang="zh-CN" altLang="en-GB">
              <a:latin typeface="Arial" panose="020B0604020202020204" pitchFamily="34" charset="0"/>
              <a:sym typeface="+mn-ea"/>
            </a:endParaRPr>
          </a:p>
        </p:txBody>
      </p:sp>
      <p:sp>
        <p:nvSpPr>
          <p:cNvPr id="977" name="Google Shape;977;p52"/>
          <p:cNvSpPr txBox="1"/>
          <p:nvPr/>
        </p:nvSpPr>
        <p:spPr>
          <a:xfrm flipH="1">
            <a:off x="720090" y="694055"/>
            <a:ext cx="7703820" cy="365760"/>
          </a:xfrm>
          <a:prstGeom prst="rect">
            <a:avLst/>
          </a:prstGeom>
          <a:noFill/>
          <a:ln>
            <a:noFill/>
          </a:ln>
        </p:spPr>
        <p:txBody>
          <a:bodyPr spcFirstLastPara="1" wrap="square" lIns="91425" tIns="91425" rIns="91425" bIns="91425" anchor="t" anchorCtr="0">
            <a:noAutofit/>
          </a:bodyPr>
          <a:lstStyle/>
          <a:p>
            <a:pPr marL="0" indent="0">
              <a:lnSpc>
                <a:spcPct val="115000"/>
              </a:lnSpc>
              <a:buNone/>
            </a:pPr>
            <a:r>
              <a:rPr lang="zh-CN" altLang="en-GB" b="1">
                <a:solidFill>
                  <a:schemeClr val="dk1"/>
                </a:solidFill>
                <a:latin typeface="Arial" panose="020B0604020202020204" pitchFamily="34" charset="0"/>
                <a:ea typeface="汉仪旗黑-55简" charset="0"/>
                <a:cs typeface="Raleway"/>
                <a:sym typeface="Raleway"/>
              </a:rPr>
              <a:t>讲故事是每个科研人的必备技能，不会讲故事的人会被淘汰</a:t>
            </a:r>
            <a:r>
              <a:rPr lang="en-US" altLang="zh-CN" b="1">
                <a:solidFill>
                  <a:schemeClr val="dk1"/>
                </a:solidFill>
                <a:latin typeface="Arial" panose="020B0604020202020204" pitchFamily="34" charset="0"/>
                <a:ea typeface="汉仪旗黑-55简" charset="0"/>
                <a:cs typeface="Raleway"/>
                <a:sym typeface="Raleway"/>
              </a:rPr>
              <a:t> 		—— </a:t>
            </a:r>
            <a:r>
              <a:rPr lang="zh-CN" altLang="en-US" b="1">
                <a:solidFill>
                  <a:schemeClr val="dk1"/>
                </a:solidFill>
                <a:latin typeface="Arial" panose="020B0604020202020204" pitchFamily="34" charset="0"/>
                <a:ea typeface="汉仪旗黑-55简" charset="0"/>
                <a:cs typeface="Raleway"/>
                <a:sym typeface="Raleway"/>
              </a:rPr>
              <a:t>师兄</a:t>
            </a:r>
            <a:endParaRPr lang="zh-CN" altLang="en-US" b="1">
              <a:solidFill>
                <a:schemeClr val="dk1"/>
              </a:solidFill>
              <a:latin typeface="Arial" panose="020B0604020202020204" pitchFamily="34" charset="0"/>
              <a:ea typeface="汉仪旗黑-55简" charset="0"/>
              <a:cs typeface="Raleway"/>
              <a:sym typeface="Raleway"/>
            </a:endParaRPr>
          </a:p>
        </p:txBody>
      </p:sp>
      <p:pic>
        <p:nvPicPr>
          <p:cNvPr id="1" name="图片 0"/>
          <p:cNvPicPr/>
          <p:nvPr/>
        </p:nvPicPr>
        <p:blipFill>
          <a:blip r:embed="rId2"/>
          <a:stretch>
            <a:fillRect/>
          </a:stretch>
        </p:blipFill>
        <p:spPr>
          <a:xfrm>
            <a:off x="48895" y="1079500"/>
            <a:ext cx="5628005" cy="3166110"/>
          </a:xfrm>
          <a:prstGeom prst="rect">
            <a:avLst/>
          </a:prstGeom>
          <a:noFill/>
          <a:ln w="28575">
            <a:solidFill>
              <a:srgbClr val="FF0000"/>
            </a:solidFill>
            <a:prstDash val="dash"/>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730" name="Shape 730"/>
        <p:cNvGrpSpPr/>
        <p:nvPr/>
      </p:nvGrpSpPr>
      <p:grpSpPr>
        <a:xfrm>
          <a:off x="0" y="0"/>
          <a:ext cx="0" cy="0"/>
          <a:chOff x="0" y="0"/>
          <a:chExt cx="0" cy="0"/>
        </a:xfrm>
      </p:grpSpPr>
      <p:sp>
        <p:nvSpPr>
          <p:cNvPr id="731" name="Google Shape;731;p41"/>
          <p:cNvSpPr txBox="1"/>
          <p:nvPr>
            <p:ph type="title"/>
          </p:nvPr>
        </p:nvSpPr>
        <p:spPr>
          <a:xfrm>
            <a:off x="763905" y="1962150"/>
            <a:ext cx="4460240" cy="91567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sz="4000" b="1" u="sng">
                <a:solidFill>
                  <a:schemeClr val="hlink"/>
                </a:solidFill>
                <a:latin typeface="Arial" panose="020B0604020202020204" pitchFamily="34" charset="0"/>
                <a:ea typeface="汉仪旗黑-55简" charset="0"/>
                <a:cs typeface="Raleway"/>
                <a:sym typeface="Raleway"/>
                <a:hlinkClick r:id="rId1" action="ppaction://hlinksldjump"/>
              </a:rPr>
              <a:t>结题</a:t>
            </a:r>
            <a:r>
              <a:rPr lang="zh-CN" altLang="en-GB" sz="4000" b="1" u="sng">
                <a:solidFill>
                  <a:schemeClr val="hlink"/>
                </a:solidFill>
                <a:latin typeface="Arial" panose="020B0604020202020204" pitchFamily="34" charset="0"/>
                <a:ea typeface="汉仪旗黑-55简" charset="0"/>
                <a:cs typeface="Raleway"/>
                <a:sym typeface="Raleway"/>
                <a:hlinkClick r:id="rId1" action="ppaction://hlinksldjump"/>
              </a:rPr>
              <a:t>注意事项</a:t>
            </a:r>
            <a:endParaRPr lang="zh-CN" altLang="en-GB" sz="4000" b="1" u="sng">
              <a:solidFill>
                <a:schemeClr val="hlink"/>
              </a:solidFill>
              <a:latin typeface="Arial" panose="020B0604020202020204" pitchFamily="34" charset="0"/>
              <a:ea typeface="汉仪旗黑-55简" charset="0"/>
              <a:cs typeface="Raleway"/>
              <a:sym typeface="Raleway"/>
              <a:hlinkClick r:id="rId1" action="ppaction://hlinksldjump"/>
            </a:endParaRPr>
          </a:p>
        </p:txBody>
      </p:sp>
      <p:sp>
        <p:nvSpPr>
          <p:cNvPr id="732" name="Google Shape;732;p41"/>
          <p:cNvSpPr txBox="1"/>
          <p:nvPr>
            <p:ph type="title" idx="2"/>
          </p:nvPr>
        </p:nvSpPr>
        <p:spPr>
          <a:xfrm>
            <a:off x="857150" y="977850"/>
            <a:ext cx="1463100" cy="88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Arial" panose="020B0604020202020204" pitchFamily="34" charset="0"/>
                <a:ea typeface="汉仪旗黑-55简" charset="0"/>
              </a:rPr>
              <a:t>0</a:t>
            </a:r>
            <a:r>
              <a:rPr lang="en-US" altLang="en-GB">
                <a:latin typeface="Arial" panose="020B0604020202020204" pitchFamily="34" charset="0"/>
                <a:ea typeface="汉仪旗黑-55简" charset="0"/>
              </a:rPr>
              <a:t>4</a:t>
            </a:r>
            <a:endParaRPr lang="en-US" altLang="en-GB">
              <a:latin typeface="Arial" panose="020B0604020202020204" pitchFamily="34" charset="0"/>
              <a:ea typeface="汉仪旗黑-55简" charset="0"/>
            </a:endParaRPr>
          </a:p>
        </p:txBody>
      </p:sp>
      <p:sp>
        <p:nvSpPr>
          <p:cNvPr id="733" name="Google Shape;733;p41"/>
          <p:cNvSpPr txBox="1"/>
          <p:nvPr>
            <p:ph type="subTitle" idx="1"/>
          </p:nvPr>
        </p:nvSpPr>
        <p:spPr>
          <a:xfrm>
            <a:off x="764175" y="3181050"/>
            <a:ext cx="4278900" cy="37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Arial" panose="020B0604020202020204" pitchFamily="34" charset="0"/>
                <a:ea typeface="汉仪旗黑-55简" charset="0"/>
              </a:rPr>
              <a:t>You can enter a subtitle here if you need it</a:t>
            </a:r>
            <a:endParaRPr lang="en-GB">
              <a:latin typeface="Arial" panose="020B0604020202020204" pitchFamily="34" charset="0"/>
              <a:ea typeface="汉仪旗黑-55简" charset="0"/>
            </a:endParaRPr>
          </a:p>
        </p:txBody>
      </p:sp>
      <p:cxnSp>
        <p:nvCxnSpPr>
          <p:cNvPr id="734" name="Google Shape;734;p41"/>
          <p:cNvCxnSpPr/>
          <p:nvPr/>
        </p:nvCxnSpPr>
        <p:spPr>
          <a:xfrm>
            <a:off x="-95092" y="2982353"/>
            <a:ext cx="5393400" cy="0"/>
          </a:xfrm>
          <a:prstGeom prst="straightConnector1">
            <a:avLst/>
          </a:prstGeom>
          <a:noFill/>
          <a:ln w="9525" cap="flat" cmpd="sng">
            <a:solidFill>
              <a:schemeClr val="dk1"/>
            </a:solidFill>
            <a:prstDash val="solid"/>
            <a:round/>
            <a:headEnd type="none" w="med" len="med"/>
            <a:tailEnd type="none" w="med" len="med"/>
          </a:ln>
        </p:spPr>
      </p:cxnSp>
      <p:grpSp>
        <p:nvGrpSpPr>
          <p:cNvPr id="735" name="Google Shape;735;p41"/>
          <p:cNvGrpSpPr/>
          <p:nvPr/>
        </p:nvGrpSpPr>
        <p:grpSpPr>
          <a:xfrm>
            <a:off x="857153" y="3925652"/>
            <a:ext cx="887795" cy="175887"/>
            <a:chOff x="2284850" y="131975"/>
            <a:chExt cx="1720200" cy="340800"/>
          </a:xfrm>
        </p:grpSpPr>
        <p:sp>
          <p:nvSpPr>
            <p:cNvPr id="736" name="Google Shape;736;p41"/>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7" name="Google Shape;737;p41"/>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8" name="Google Shape;738;p41"/>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9" name="Google Shape;739;p41"/>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934" name="Shape 934"/>
        <p:cNvGrpSpPr/>
        <p:nvPr/>
      </p:nvGrpSpPr>
      <p:grpSpPr>
        <a:xfrm>
          <a:off x="0" y="0"/>
          <a:ext cx="0" cy="0"/>
          <a:chOff x="0" y="0"/>
          <a:chExt cx="0" cy="0"/>
        </a:xfrm>
      </p:grpSpPr>
      <p:sp>
        <p:nvSpPr>
          <p:cNvPr id="935" name="Google Shape;935;p50"/>
          <p:cNvSpPr txBox="1"/>
          <p:nvPr>
            <p:ph type="title"/>
          </p:nvPr>
        </p:nvSpPr>
        <p:spPr>
          <a:xfrm>
            <a:off x="1067160" y="236110"/>
            <a:ext cx="7008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rPr>
              <a:t>结题</a:t>
            </a:r>
            <a:r>
              <a:rPr lang="zh-CN" altLang="en-GB">
                <a:latin typeface="Arial" panose="020B0604020202020204" pitchFamily="34" charset="0"/>
              </a:rPr>
              <a:t>注意事项</a:t>
            </a:r>
            <a:endParaRPr lang="zh-CN" altLang="en-GB">
              <a:latin typeface="Arial" panose="020B0604020202020204" pitchFamily="34" charset="0"/>
            </a:endParaRPr>
          </a:p>
        </p:txBody>
      </p:sp>
      <p:sp>
        <p:nvSpPr>
          <p:cNvPr id="937" name="Google Shape;937;p50"/>
          <p:cNvSpPr/>
          <p:nvPr>
            <p:custDataLst>
              <p:tags r:id="rId1"/>
            </p:custDataLst>
          </p:nvPr>
        </p:nvSpPr>
        <p:spPr>
          <a:xfrm>
            <a:off x="1382973" y="1382123"/>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1</a:t>
            </a:r>
            <a:endParaRPr lang="en-US" altLang="en-GB" sz="2400">
              <a:solidFill>
                <a:schemeClr val="dk1"/>
              </a:solidFill>
              <a:latin typeface="Archivo Black"/>
              <a:ea typeface="Archivo Black"/>
              <a:cs typeface="Archivo Black"/>
              <a:sym typeface="Archivo Black"/>
            </a:endParaRPr>
          </a:p>
        </p:txBody>
      </p:sp>
      <p:sp>
        <p:nvSpPr>
          <p:cNvPr id="938" name="Google Shape;938;p50"/>
          <p:cNvSpPr txBox="1"/>
          <p:nvPr>
            <p:custDataLst>
              <p:tags r:id="rId2"/>
            </p:custDataLst>
          </p:nvPr>
        </p:nvSpPr>
        <p:spPr>
          <a:xfrm>
            <a:off x="2621385" y="1382073"/>
            <a:ext cx="2380500" cy="449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结题材料</a:t>
            </a:r>
            <a:endParaRPr lang="zh-CN" altLang="en-GB" sz="2000">
              <a:solidFill>
                <a:schemeClr val="dk1"/>
              </a:solidFill>
              <a:latin typeface="Arial" panose="020B0604020202020204" pitchFamily="34" charset="0"/>
              <a:ea typeface="汉仪旗黑-55简" charset="0"/>
              <a:cs typeface="Archivo Black"/>
              <a:sym typeface="Archivo Black"/>
            </a:endParaRPr>
          </a:p>
        </p:txBody>
      </p:sp>
      <p:sp>
        <p:nvSpPr>
          <p:cNvPr id="939" name="Google Shape;939;p50"/>
          <p:cNvSpPr txBox="1"/>
          <p:nvPr>
            <p:custDataLst>
              <p:tags r:id="rId3"/>
            </p:custDataLst>
          </p:nvPr>
        </p:nvSpPr>
        <p:spPr>
          <a:xfrm>
            <a:off x="4247610" y="1381525"/>
            <a:ext cx="2846700" cy="44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altLang="en-GB">
                <a:solidFill>
                  <a:schemeClr val="dk1"/>
                </a:solidFill>
                <a:latin typeface="Arial" panose="020B0604020202020204" pitchFamily="34" charset="0"/>
                <a:ea typeface="汉仪旗黑-55简" charset="0"/>
                <a:cs typeface="Raleway"/>
                <a:sym typeface="Raleway"/>
              </a:rPr>
              <a:t>系统申报、结题报告、</a:t>
            </a:r>
            <a:r>
              <a:rPr lang="zh-CN" altLang="en-GB">
                <a:solidFill>
                  <a:schemeClr val="dk1"/>
                </a:solidFill>
                <a:latin typeface="Arial" panose="020B0604020202020204" pitchFamily="34" charset="0"/>
                <a:ea typeface="汉仪旗黑-55简" charset="0"/>
                <a:cs typeface="Raleway"/>
                <a:sym typeface="Raleway"/>
              </a:rPr>
              <a:t>结题论文</a:t>
            </a:r>
            <a:endParaRPr lang="zh-CN" altLang="en-GB">
              <a:solidFill>
                <a:schemeClr val="dk1"/>
              </a:solidFill>
              <a:latin typeface="Arial" panose="020B0604020202020204" pitchFamily="34" charset="0"/>
              <a:ea typeface="汉仪旗黑-55简" charset="0"/>
              <a:cs typeface="Raleway"/>
              <a:sym typeface="Raleway"/>
            </a:endParaRPr>
          </a:p>
        </p:txBody>
      </p:sp>
      <p:cxnSp>
        <p:nvCxnSpPr>
          <p:cNvPr id="941" name="Google Shape;941;p50"/>
          <p:cNvCxnSpPr>
            <a:endCxn id="939" idx="1"/>
          </p:cNvCxnSpPr>
          <p:nvPr>
            <p:custDataLst>
              <p:tags r:id="rId4"/>
            </p:custDataLst>
          </p:nvPr>
        </p:nvCxnSpPr>
        <p:spPr>
          <a:xfrm>
            <a:off x="3811260" y="1606138"/>
            <a:ext cx="436500" cy="600"/>
          </a:xfrm>
          <a:prstGeom prst="bentConnector3">
            <a:avLst>
              <a:gd name="adj1" fmla="val 49983"/>
            </a:avLst>
          </a:prstGeom>
          <a:noFill/>
          <a:ln w="9525" cap="flat" cmpd="sng">
            <a:solidFill>
              <a:schemeClr val="dk1"/>
            </a:solidFill>
            <a:prstDash val="solid"/>
            <a:round/>
            <a:headEnd type="none" w="med" len="med"/>
            <a:tailEnd type="none" w="med" len="med"/>
          </a:ln>
        </p:spPr>
      </p:cxnSp>
      <p:sp>
        <p:nvSpPr>
          <p:cNvPr id="942" name="Google Shape;942;p50"/>
          <p:cNvSpPr/>
          <p:nvPr>
            <p:custDataLst>
              <p:tags r:id="rId5"/>
            </p:custDataLst>
          </p:nvPr>
        </p:nvSpPr>
        <p:spPr>
          <a:xfrm>
            <a:off x="1382973" y="1995714"/>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2</a:t>
            </a:r>
            <a:endParaRPr lang="en-GB" sz="2400">
              <a:solidFill>
                <a:schemeClr val="dk1"/>
              </a:solidFill>
              <a:latin typeface="Archivo Black"/>
              <a:ea typeface="Archivo Black"/>
              <a:cs typeface="Archivo Black"/>
              <a:sym typeface="Archivo Black"/>
            </a:endParaRPr>
          </a:p>
        </p:txBody>
      </p:sp>
      <p:sp>
        <p:nvSpPr>
          <p:cNvPr id="943" name="Google Shape;943;p50"/>
          <p:cNvSpPr txBox="1"/>
          <p:nvPr>
            <p:custDataLst>
              <p:tags r:id="rId6"/>
            </p:custDataLst>
          </p:nvPr>
        </p:nvSpPr>
        <p:spPr>
          <a:xfrm>
            <a:off x="2621385" y="1995664"/>
            <a:ext cx="2380500" cy="449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结题报告</a:t>
            </a:r>
            <a:endParaRPr lang="zh-CN" altLang="en-GB" sz="2000">
              <a:solidFill>
                <a:schemeClr val="dk1"/>
              </a:solidFill>
              <a:latin typeface="Arial" panose="020B0604020202020204" pitchFamily="34" charset="0"/>
              <a:ea typeface="汉仪旗黑-55简" charset="0"/>
              <a:cs typeface="Archivo Black"/>
              <a:sym typeface="Archivo Black"/>
            </a:endParaRPr>
          </a:p>
        </p:txBody>
      </p:sp>
      <p:sp>
        <p:nvSpPr>
          <p:cNvPr id="944" name="Google Shape;944;p50"/>
          <p:cNvSpPr txBox="1"/>
          <p:nvPr>
            <p:custDataLst>
              <p:tags r:id="rId7"/>
            </p:custDataLst>
          </p:nvPr>
        </p:nvSpPr>
        <p:spPr>
          <a:xfrm>
            <a:off x="4247610" y="1995117"/>
            <a:ext cx="2846700" cy="44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altLang="en-GB">
                <a:solidFill>
                  <a:schemeClr val="dk1"/>
                </a:solidFill>
                <a:latin typeface="Arial" panose="020B0604020202020204" pitchFamily="34" charset="0"/>
                <a:ea typeface="汉仪旗黑-55简" charset="0"/>
                <a:cs typeface="Raleway"/>
                <a:sym typeface="Raleway"/>
              </a:rPr>
              <a:t>介绍</a:t>
            </a:r>
            <a:r>
              <a:rPr lang="zh-CN" altLang="en-GB">
                <a:solidFill>
                  <a:schemeClr val="dk1"/>
                </a:solidFill>
                <a:latin typeface="Arial" panose="020B0604020202020204" pitchFamily="34" charset="0"/>
                <a:ea typeface="汉仪旗黑-55简" charset="0"/>
                <a:cs typeface="Raleway"/>
                <a:sym typeface="Raleway"/>
              </a:rPr>
              <a:t>论文工作</a:t>
            </a:r>
            <a:endParaRPr lang="zh-CN" altLang="en-GB">
              <a:solidFill>
                <a:schemeClr val="dk1"/>
              </a:solidFill>
              <a:latin typeface="Arial" panose="020B0604020202020204" pitchFamily="34" charset="0"/>
              <a:ea typeface="汉仪旗黑-55简" charset="0"/>
              <a:cs typeface="Raleway"/>
              <a:sym typeface="Raleway"/>
            </a:endParaRPr>
          </a:p>
        </p:txBody>
      </p:sp>
      <p:sp>
        <p:nvSpPr>
          <p:cNvPr id="945" name="Google Shape;945;p50"/>
          <p:cNvSpPr/>
          <p:nvPr>
            <p:custDataLst>
              <p:tags r:id="rId8"/>
            </p:custDataLst>
          </p:nvPr>
        </p:nvSpPr>
        <p:spPr>
          <a:xfrm>
            <a:off x="1382973" y="2609305"/>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3</a:t>
            </a:r>
            <a:endParaRPr lang="en-GB" sz="2400">
              <a:solidFill>
                <a:schemeClr val="dk1"/>
              </a:solidFill>
              <a:latin typeface="Archivo Black"/>
              <a:ea typeface="Archivo Black"/>
              <a:cs typeface="Archivo Black"/>
              <a:sym typeface="Archivo Black"/>
            </a:endParaRPr>
          </a:p>
        </p:txBody>
      </p:sp>
      <p:sp>
        <p:nvSpPr>
          <p:cNvPr id="946" name="Google Shape;946;p50"/>
          <p:cNvSpPr txBox="1"/>
          <p:nvPr>
            <p:custDataLst>
              <p:tags r:id="rId9"/>
            </p:custDataLst>
          </p:nvPr>
        </p:nvSpPr>
        <p:spPr>
          <a:xfrm>
            <a:off x="2621385" y="2609256"/>
            <a:ext cx="2380500" cy="449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期刊发表</a:t>
            </a:r>
            <a:endParaRPr lang="zh-CN" altLang="en-GB" sz="2000">
              <a:solidFill>
                <a:schemeClr val="dk1"/>
              </a:solidFill>
              <a:latin typeface="Arial" panose="020B0604020202020204" pitchFamily="34" charset="0"/>
              <a:ea typeface="汉仪旗黑-55简" charset="0"/>
              <a:cs typeface="Archivo Black"/>
              <a:sym typeface="Archivo Black"/>
            </a:endParaRPr>
          </a:p>
        </p:txBody>
      </p:sp>
      <p:sp>
        <p:nvSpPr>
          <p:cNvPr id="947" name="Google Shape;947;p50"/>
          <p:cNvSpPr txBox="1"/>
          <p:nvPr>
            <p:custDataLst>
              <p:tags r:id="rId10"/>
            </p:custDataLst>
          </p:nvPr>
        </p:nvSpPr>
        <p:spPr>
          <a:xfrm>
            <a:off x="4247515" y="2609215"/>
            <a:ext cx="3422650" cy="4495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altLang="en-GB">
                <a:solidFill>
                  <a:schemeClr val="dk1"/>
                </a:solidFill>
                <a:latin typeface="Arial" panose="020B0604020202020204" pitchFamily="34" charset="0"/>
                <a:ea typeface="汉仪旗黑-55简" charset="0"/>
                <a:cs typeface="Raleway"/>
                <a:sym typeface="Raleway"/>
              </a:rPr>
              <a:t>选择本领域合适的中文</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外文的期刊</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会议</a:t>
            </a:r>
            <a:endParaRPr lang="zh-CN" altLang="en-US">
              <a:solidFill>
                <a:schemeClr val="dk1"/>
              </a:solidFill>
              <a:latin typeface="Arial" panose="020B0604020202020204" pitchFamily="34" charset="0"/>
              <a:ea typeface="汉仪旗黑-55简" charset="0"/>
              <a:cs typeface="Raleway"/>
              <a:sym typeface="Raleway"/>
            </a:endParaRPr>
          </a:p>
        </p:txBody>
      </p:sp>
      <p:sp>
        <p:nvSpPr>
          <p:cNvPr id="948" name="Google Shape;948;p50"/>
          <p:cNvSpPr/>
          <p:nvPr>
            <p:custDataLst>
              <p:tags r:id="rId11"/>
            </p:custDataLst>
          </p:nvPr>
        </p:nvSpPr>
        <p:spPr>
          <a:xfrm>
            <a:off x="1382973" y="3222896"/>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4</a:t>
            </a:r>
            <a:endParaRPr lang="en-GB" sz="2400">
              <a:solidFill>
                <a:schemeClr val="dk1"/>
              </a:solidFill>
              <a:latin typeface="Archivo Black"/>
              <a:ea typeface="Archivo Black"/>
              <a:cs typeface="Archivo Black"/>
              <a:sym typeface="Archivo Black"/>
            </a:endParaRPr>
          </a:p>
        </p:txBody>
      </p:sp>
      <p:sp>
        <p:nvSpPr>
          <p:cNvPr id="949" name="Google Shape;949;p50"/>
          <p:cNvSpPr txBox="1"/>
          <p:nvPr>
            <p:custDataLst>
              <p:tags r:id="rId12"/>
            </p:custDataLst>
          </p:nvPr>
        </p:nvSpPr>
        <p:spPr>
          <a:xfrm>
            <a:off x="2621385" y="3222847"/>
            <a:ext cx="2380500" cy="449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altLang="en-GB" sz="2000">
                <a:solidFill>
                  <a:schemeClr val="dk1"/>
                </a:solidFill>
                <a:latin typeface="Arial" panose="020B0604020202020204" pitchFamily="34" charset="0"/>
                <a:ea typeface="汉仪旗黑-55简" charset="0"/>
                <a:cs typeface="Archivo Black"/>
                <a:sym typeface="Archivo Black"/>
              </a:rPr>
              <a:t>保研加分</a:t>
            </a:r>
            <a:endParaRPr lang="zh-CN" altLang="en-GB" sz="2000">
              <a:solidFill>
                <a:schemeClr val="dk1"/>
              </a:solidFill>
              <a:latin typeface="Arial" panose="020B0604020202020204" pitchFamily="34" charset="0"/>
              <a:ea typeface="汉仪旗黑-55简" charset="0"/>
              <a:cs typeface="Archivo Black"/>
              <a:sym typeface="Archivo Black"/>
            </a:endParaRPr>
          </a:p>
        </p:txBody>
      </p:sp>
      <p:sp>
        <p:nvSpPr>
          <p:cNvPr id="950" name="Google Shape;950;p50"/>
          <p:cNvSpPr txBox="1"/>
          <p:nvPr>
            <p:custDataLst>
              <p:tags r:id="rId13"/>
            </p:custDataLst>
          </p:nvPr>
        </p:nvSpPr>
        <p:spPr>
          <a:xfrm>
            <a:off x="4247515" y="3221990"/>
            <a:ext cx="3206750" cy="44958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altLang="en-GB">
                <a:solidFill>
                  <a:schemeClr val="dk1"/>
                </a:solidFill>
                <a:latin typeface="Arial" panose="020B0604020202020204" pitchFamily="34" charset="0"/>
                <a:ea typeface="汉仪旗黑-55简" charset="0"/>
                <a:cs typeface="Raleway"/>
                <a:sym typeface="Raleway"/>
              </a:rPr>
              <a:t>参见</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电信学院科研奖励办法</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与</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科研活动成果分级表</a:t>
            </a:r>
            <a:r>
              <a:rPr lang="en-US" altLang="zh-CN">
                <a:solidFill>
                  <a:schemeClr val="dk1"/>
                </a:solidFill>
                <a:latin typeface="Arial" panose="020B0604020202020204" pitchFamily="34" charset="0"/>
                <a:ea typeface="汉仪旗黑-55简" charset="0"/>
                <a:cs typeface="Raleway"/>
                <a:sym typeface="Raleway"/>
              </a:rPr>
              <a:t>”</a:t>
            </a:r>
            <a:endParaRPr lang="zh-CN" altLang="en-US">
              <a:solidFill>
                <a:schemeClr val="dk1"/>
              </a:solidFill>
              <a:latin typeface="Arial" panose="020B0604020202020204" pitchFamily="34" charset="0"/>
              <a:ea typeface="汉仪旗黑-55简" charset="0"/>
              <a:cs typeface="Raleway"/>
              <a:sym typeface="Raleway"/>
            </a:endParaRPr>
          </a:p>
        </p:txBody>
      </p:sp>
      <p:cxnSp>
        <p:nvCxnSpPr>
          <p:cNvPr id="951" name="Google Shape;951;p50"/>
          <p:cNvCxnSpPr>
            <a:endCxn id="944" idx="1"/>
          </p:cNvCxnSpPr>
          <p:nvPr>
            <p:custDataLst>
              <p:tags r:id="rId14"/>
            </p:custDataLst>
          </p:nvPr>
        </p:nvCxnSpPr>
        <p:spPr>
          <a:xfrm>
            <a:off x="3811260" y="2219729"/>
            <a:ext cx="436500" cy="600"/>
          </a:xfrm>
          <a:prstGeom prst="bentConnector3">
            <a:avLst>
              <a:gd name="adj1" fmla="val 49983"/>
            </a:avLst>
          </a:prstGeom>
          <a:noFill/>
          <a:ln w="9525" cap="flat" cmpd="sng">
            <a:solidFill>
              <a:schemeClr val="dk1"/>
            </a:solidFill>
            <a:prstDash val="solid"/>
            <a:round/>
            <a:headEnd type="none" w="med" len="med"/>
            <a:tailEnd type="none" w="med" len="med"/>
          </a:ln>
        </p:spPr>
      </p:cxnSp>
      <p:cxnSp>
        <p:nvCxnSpPr>
          <p:cNvPr id="952" name="Google Shape;952;p50"/>
          <p:cNvCxnSpPr>
            <a:endCxn id="947" idx="1"/>
          </p:cNvCxnSpPr>
          <p:nvPr>
            <p:custDataLst>
              <p:tags r:id="rId15"/>
            </p:custDataLst>
          </p:nvPr>
        </p:nvCxnSpPr>
        <p:spPr>
          <a:xfrm>
            <a:off x="3811260" y="2833321"/>
            <a:ext cx="436500" cy="600"/>
          </a:xfrm>
          <a:prstGeom prst="bentConnector3">
            <a:avLst>
              <a:gd name="adj1" fmla="val 49983"/>
            </a:avLst>
          </a:prstGeom>
          <a:noFill/>
          <a:ln w="9525" cap="flat" cmpd="sng">
            <a:solidFill>
              <a:schemeClr val="dk1"/>
            </a:solidFill>
            <a:prstDash val="solid"/>
            <a:round/>
            <a:headEnd type="none" w="med" len="med"/>
            <a:tailEnd type="none" w="med" len="med"/>
          </a:ln>
        </p:spPr>
      </p:cxnSp>
      <p:cxnSp>
        <p:nvCxnSpPr>
          <p:cNvPr id="953" name="Google Shape;953;p50"/>
          <p:cNvCxnSpPr>
            <a:stCxn id="937" idx="2"/>
            <a:endCxn id="942" idx="0"/>
          </p:cNvCxnSpPr>
          <p:nvPr>
            <p:custDataLst>
              <p:tags r:id="rId16"/>
            </p:custDataLst>
          </p:nvPr>
        </p:nvCxnSpPr>
        <p:spPr>
          <a:xfrm rot="-5400000" flipH="1">
            <a:off x="1666923" y="1913273"/>
            <a:ext cx="164100" cy="600"/>
          </a:xfrm>
          <a:prstGeom prst="bentConnector3">
            <a:avLst>
              <a:gd name="adj1" fmla="val 50028"/>
            </a:avLst>
          </a:prstGeom>
          <a:noFill/>
          <a:ln w="9525" cap="flat" cmpd="sng">
            <a:solidFill>
              <a:schemeClr val="dk1"/>
            </a:solidFill>
            <a:prstDash val="solid"/>
            <a:round/>
            <a:headEnd type="none" w="med" len="med"/>
            <a:tailEnd type="none" w="med" len="med"/>
          </a:ln>
        </p:spPr>
      </p:cxnSp>
      <p:cxnSp>
        <p:nvCxnSpPr>
          <p:cNvPr id="954" name="Google Shape;954;p50"/>
          <p:cNvCxnSpPr>
            <a:stCxn id="942" idx="2"/>
            <a:endCxn id="945" idx="0"/>
          </p:cNvCxnSpPr>
          <p:nvPr>
            <p:custDataLst>
              <p:tags r:id="rId17"/>
            </p:custDataLst>
          </p:nvPr>
        </p:nvCxnSpPr>
        <p:spPr>
          <a:xfrm rot="-5400000" flipH="1">
            <a:off x="1666923" y="2526864"/>
            <a:ext cx="164100" cy="600"/>
          </a:xfrm>
          <a:prstGeom prst="bentConnector3">
            <a:avLst>
              <a:gd name="adj1" fmla="val 50028"/>
            </a:avLst>
          </a:prstGeom>
          <a:noFill/>
          <a:ln w="9525" cap="flat" cmpd="sng">
            <a:solidFill>
              <a:schemeClr val="dk1"/>
            </a:solidFill>
            <a:prstDash val="solid"/>
            <a:round/>
            <a:headEnd type="none" w="med" len="med"/>
            <a:tailEnd type="none" w="med" len="med"/>
          </a:ln>
        </p:spPr>
      </p:cxnSp>
      <p:cxnSp>
        <p:nvCxnSpPr>
          <p:cNvPr id="955" name="Google Shape;955;p50"/>
          <p:cNvCxnSpPr>
            <a:stCxn id="945" idx="2"/>
            <a:endCxn id="948" idx="0"/>
          </p:cNvCxnSpPr>
          <p:nvPr>
            <p:custDataLst>
              <p:tags r:id="rId18"/>
            </p:custDataLst>
          </p:nvPr>
        </p:nvCxnSpPr>
        <p:spPr>
          <a:xfrm rot="-5400000" flipH="1">
            <a:off x="1666923" y="3140455"/>
            <a:ext cx="164100" cy="600"/>
          </a:xfrm>
          <a:prstGeom prst="bentConnector3">
            <a:avLst>
              <a:gd name="adj1" fmla="val 50028"/>
            </a:avLst>
          </a:prstGeom>
          <a:noFill/>
          <a:ln w="9525" cap="flat" cmpd="sng">
            <a:solidFill>
              <a:schemeClr val="dk1"/>
            </a:solidFill>
            <a:prstDash val="solid"/>
            <a:round/>
            <a:headEnd type="none" w="med" len="med"/>
            <a:tailEnd type="none" w="med" len="med"/>
          </a:ln>
        </p:spPr>
      </p:cxnSp>
      <p:cxnSp>
        <p:nvCxnSpPr>
          <p:cNvPr id="956" name="Google Shape;956;p50"/>
          <p:cNvCxnSpPr>
            <a:stCxn id="946" idx="1"/>
            <a:endCxn id="945" idx="3"/>
          </p:cNvCxnSpPr>
          <p:nvPr>
            <p:custDataLst>
              <p:tags r:id="rId19"/>
            </p:custDataLst>
          </p:nvPr>
        </p:nvCxnSpPr>
        <p:spPr>
          <a:xfrm flipH="1">
            <a:off x="2114385" y="2833956"/>
            <a:ext cx="507000" cy="600"/>
          </a:xfrm>
          <a:prstGeom prst="bentConnector3">
            <a:avLst>
              <a:gd name="adj1" fmla="val 50001"/>
            </a:avLst>
          </a:prstGeom>
          <a:noFill/>
          <a:ln w="9525" cap="flat" cmpd="sng">
            <a:solidFill>
              <a:schemeClr val="dk1"/>
            </a:solidFill>
            <a:prstDash val="solid"/>
            <a:round/>
            <a:headEnd type="none" w="med" len="med"/>
            <a:tailEnd type="none" w="med" len="med"/>
          </a:ln>
        </p:spPr>
      </p:cxnSp>
      <p:cxnSp>
        <p:nvCxnSpPr>
          <p:cNvPr id="957" name="Google Shape;957;p50"/>
          <p:cNvCxnSpPr/>
          <p:nvPr>
            <p:custDataLst>
              <p:tags r:id="rId20"/>
            </p:custDataLst>
          </p:nvPr>
        </p:nvCxnSpPr>
        <p:spPr>
          <a:xfrm flipH="1">
            <a:off x="2114385" y="2220364"/>
            <a:ext cx="507000" cy="600"/>
          </a:xfrm>
          <a:prstGeom prst="bentConnector3">
            <a:avLst>
              <a:gd name="adj1" fmla="val 50001"/>
            </a:avLst>
          </a:prstGeom>
          <a:noFill/>
          <a:ln w="9525" cap="flat" cmpd="sng">
            <a:solidFill>
              <a:schemeClr val="dk1"/>
            </a:solidFill>
            <a:prstDash val="solid"/>
            <a:round/>
            <a:headEnd type="none" w="med" len="med"/>
            <a:tailEnd type="none" w="med" len="med"/>
          </a:ln>
        </p:spPr>
      </p:cxnSp>
      <p:cxnSp>
        <p:nvCxnSpPr>
          <p:cNvPr id="958" name="Google Shape;958;p50"/>
          <p:cNvCxnSpPr>
            <a:stCxn id="948" idx="3"/>
            <a:endCxn id="949" idx="1"/>
          </p:cNvCxnSpPr>
          <p:nvPr>
            <p:custDataLst>
              <p:tags r:id="rId21"/>
            </p:custDataLst>
          </p:nvPr>
        </p:nvCxnSpPr>
        <p:spPr>
          <a:xfrm>
            <a:off x="2114373" y="3447596"/>
            <a:ext cx="507000" cy="600"/>
          </a:xfrm>
          <a:prstGeom prst="bentConnector3">
            <a:avLst>
              <a:gd name="adj1" fmla="val 50001"/>
            </a:avLst>
          </a:prstGeom>
          <a:noFill/>
          <a:ln w="9525" cap="flat" cmpd="sng">
            <a:solidFill>
              <a:schemeClr val="dk1"/>
            </a:solidFill>
            <a:prstDash val="solid"/>
            <a:round/>
            <a:headEnd type="none" w="med" len="med"/>
            <a:tailEnd type="none" w="med" len="med"/>
          </a:ln>
        </p:spPr>
      </p:cxnSp>
      <p:cxnSp>
        <p:nvCxnSpPr>
          <p:cNvPr id="959" name="Google Shape;959;p50"/>
          <p:cNvCxnSpPr>
            <a:endCxn id="950" idx="1"/>
          </p:cNvCxnSpPr>
          <p:nvPr>
            <p:custDataLst>
              <p:tags r:id="rId22"/>
            </p:custDataLst>
          </p:nvPr>
        </p:nvCxnSpPr>
        <p:spPr>
          <a:xfrm>
            <a:off x="3811260" y="3446277"/>
            <a:ext cx="436500" cy="600"/>
          </a:xfrm>
          <a:prstGeom prst="bentConnector3">
            <a:avLst>
              <a:gd name="adj1" fmla="val 49983"/>
            </a:avLst>
          </a:prstGeom>
          <a:noFill/>
          <a:ln w="9525" cap="flat" cmpd="sng">
            <a:solidFill>
              <a:schemeClr val="dk1"/>
            </a:solidFill>
            <a:prstDash val="solid"/>
            <a:round/>
            <a:headEnd type="none" w="med" len="med"/>
            <a:tailEnd type="none" w="med" len="med"/>
          </a:ln>
        </p:spPr>
      </p:cxnSp>
      <p:cxnSp>
        <p:nvCxnSpPr>
          <p:cNvPr id="1" name="Google Shape;957;p50"/>
          <p:cNvCxnSpPr/>
          <p:nvPr>
            <p:custDataLst>
              <p:tags r:id="rId23"/>
            </p:custDataLst>
          </p:nvPr>
        </p:nvCxnSpPr>
        <p:spPr>
          <a:xfrm flipH="1">
            <a:off x="2114385" y="1605684"/>
            <a:ext cx="507000" cy="600"/>
          </a:xfrm>
          <a:prstGeom prst="bentConnector3">
            <a:avLst>
              <a:gd name="adj1" fmla="val 50001"/>
            </a:avLst>
          </a:prstGeom>
          <a:noFill/>
          <a:ln w="9525" cap="flat" cmpd="sng">
            <a:solidFill>
              <a:schemeClr val="dk1"/>
            </a:solidFill>
            <a:prstDash val="solid"/>
            <a:round/>
            <a:headEnd type="none" w="med" len="med"/>
            <a:tailEnd type="none" w="med" len="me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934" name="Shape 934"/>
        <p:cNvGrpSpPr/>
        <p:nvPr/>
      </p:nvGrpSpPr>
      <p:grpSpPr>
        <a:xfrm>
          <a:off x="0" y="0"/>
          <a:ext cx="0" cy="0"/>
          <a:chOff x="0" y="0"/>
          <a:chExt cx="0" cy="0"/>
        </a:xfrm>
      </p:grpSpPr>
      <p:sp>
        <p:nvSpPr>
          <p:cNvPr id="935" name="Google Shape;935;p50"/>
          <p:cNvSpPr txBox="1"/>
          <p:nvPr>
            <p:ph type="title"/>
          </p:nvPr>
        </p:nvSpPr>
        <p:spPr>
          <a:xfrm>
            <a:off x="1067160" y="236110"/>
            <a:ext cx="7008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rPr>
              <a:t>结题</a:t>
            </a:r>
            <a:r>
              <a:rPr lang="zh-CN" altLang="en-GB">
                <a:latin typeface="Arial" panose="020B0604020202020204" pitchFamily="34" charset="0"/>
              </a:rPr>
              <a:t>注意事项</a:t>
            </a:r>
            <a:endParaRPr lang="zh-CN" altLang="en-GB">
              <a:latin typeface="Arial" panose="020B0604020202020204" pitchFamily="34" charset="0"/>
            </a:endParaRPr>
          </a:p>
        </p:txBody>
      </p:sp>
      <p:sp>
        <p:nvSpPr>
          <p:cNvPr id="1" name="Google Shape;939;p50"/>
          <p:cNvSpPr txBox="1"/>
          <p:nvPr>
            <p:custDataLst>
              <p:tags r:id="rId1"/>
            </p:custDataLst>
          </p:nvPr>
        </p:nvSpPr>
        <p:spPr>
          <a:xfrm>
            <a:off x="1358360" y="895115"/>
            <a:ext cx="2846700" cy="449400"/>
          </a:xfrm>
          <a:prstGeom prst="rect">
            <a:avLst/>
          </a:prstGeom>
          <a:noFill/>
          <a:ln>
            <a:noFill/>
          </a:ln>
        </p:spPr>
        <p:txBody>
          <a:bodyPr spcFirstLastPara="1" wrap="square" lIns="91425" tIns="91425" rIns="91425" bIns="91425" anchor="ctr" anchorCtr="0">
            <a:noAutofit/>
          </a:bodyPr>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电信学院科研奖励办法</a:t>
            </a:r>
            <a:r>
              <a:rPr lang="en-US" altLang="zh-CN">
                <a:solidFill>
                  <a:schemeClr val="dk1"/>
                </a:solidFill>
                <a:latin typeface="Arial" panose="020B0604020202020204" pitchFamily="34" charset="0"/>
                <a:ea typeface="汉仪旗黑-55简" charset="0"/>
                <a:cs typeface="Raleway"/>
                <a:sym typeface="Raleway"/>
              </a:rPr>
              <a:t>”</a:t>
            </a:r>
            <a:endParaRPr lang="zh-CN" altLang="en-GB">
              <a:solidFill>
                <a:schemeClr val="dk1"/>
              </a:solidFill>
              <a:latin typeface="Arial" panose="020B0604020202020204" pitchFamily="34" charset="0"/>
              <a:ea typeface="汉仪旗黑-55简" charset="0"/>
              <a:cs typeface="Raleway"/>
              <a:sym typeface="Raleway"/>
            </a:endParaRPr>
          </a:p>
        </p:txBody>
      </p:sp>
      <p:pic>
        <p:nvPicPr>
          <p:cNvPr id="2" name="图片 1"/>
          <p:cNvPicPr>
            <a:picLocks noChangeAspect="1"/>
          </p:cNvPicPr>
          <p:nvPr/>
        </p:nvPicPr>
        <p:blipFill>
          <a:blip r:embed="rId2"/>
          <a:srcRect r="2951"/>
          <a:stretch>
            <a:fillRect/>
          </a:stretch>
        </p:blipFill>
        <p:spPr>
          <a:xfrm>
            <a:off x="1038860" y="1344295"/>
            <a:ext cx="4010025" cy="236918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691" name="Shape 691"/>
        <p:cNvGrpSpPr/>
        <p:nvPr/>
      </p:nvGrpSpPr>
      <p:grpSpPr>
        <a:xfrm>
          <a:off x="0" y="0"/>
          <a:ext cx="0" cy="0"/>
          <a:chOff x="0" y="0"/>
          <a:chExt cx="0" cy="0"/>
        </a:xfrm>
      </p:grpSpPr>
      <p:sp>
        <p:nvSpPr>
          <p:cNvPr id="692" name="Google Shape;692;p38"/>
          <p:cNvSpPr txBox="1"/>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rPr>
              <a:t>目录</a:t>
            </a:r>
            <a:endParaRPr lang="zh-CN" altLang="en-GB">
              <a:latin typeface="Arial" panose="020B0604020202020204" pitchFamily="34" charset="0"/>
            </a:endParaRPr>
          </a:p>
        </p:txBody>
      </p:sp>
      <p:graphicFrame>
        <p:nvGraphicFramePr>
          <p:cNvPr id="693" name="Google Shape;693;p38"/>
          <p:cNvGraphicFramePr/>
          <p:nvPr/>
        </p:nvGraphicFramePr>
        <p:xfrm>
          <a:off x="720000" y="1268750"/>
          <a:ext cx="7704000" cy="2200910"/>
        </p:xfrm>
        <a:graphic>
          <a:graphicData uri="http://schemas.openxmlformats.org/drawingml/2006/table">
            <a:tbl>
              <a:tblPr>
                <a:noFill/>
                <a:tableStyleId>{E0516F0D-7F9E-45A7-9EE0-24071EDC4DE4}</a:tableStyleId>
              </a:tblPr>
              <a:tblGrid>
                <a:gridCol w="2399150"/>
                <a:gridCol w="5304850"/>
              </a:tblGrid>
              <a:tr h="361525">
                <a:tc>
                  <a:txBody>
                    <a:bodyPr/>
                    <a:lstStyle/>
                    <a:p>
                      <a:pPr marL="0" lvl="0" indent="0" algn="l" rtl="0">
                        <a:spcBef>
                          <a:spcPts val="0"/>
                        </a:spcBef>
                        <a:spcAft>
                          <a:spcPts val="0"/>
                        </a:spcAft>
                        <a:buNone/>
                      </a:pPr>
                      <a:r>
                        <a:rPr lang="zh-CN" altLang="en-GB" sz="1600" b="1" u="sng">
                          <a:solidFill>
                            <a:schemeClr val="hlink"/>
                          </a:solidFill>
                          <a:latin typeface="Arial" panose="020B0604020202020204" pitchFamily="34" charset="0"/>
                          <a:ea typeface="汉仪旗黑-55简" charset="0"/>
                          <a:cs typeface="Raleway"/>
                          <a:sym typeface="Raleway"/>
                          <a:hlinkClick r:id="rId1" action="ppaction://hlinksldjump"/>
                        </a:rPr>
                        <a:t>论文</a:t>
                      </a:r>
                      <a:r>
                        <a:rPr lang="zh-CN" altLang="en-US" sz="1600" b="1" u="sng">
                          <a:solidFill>
                            <a:schemeClr val="hlink"/>
                          </a:solidFill>
                          <a:latin typeface="Arial" panose="020B0604020202020204" pitchFamily="34" charset="0"/>
                          <a:ea typeface="汉仪旗黑-55简" charset="0"/>
                          <a:cs typeface="Raleway"/>
                          <a:sym typeface="Raleway"/>
                          <a:hlinkClick r:id="rId1" action="ppaction://hlinksldjump"/>
                        </a:rPr>
                        <a:t>结构</a:t>
                      </a:r>
                      <a:endParaRPr lang="zh-CN" altLang="en-US" sz="1600" b="1" u="sng">
                        <a:solidFill>
                          <a:schemeClr val="hlink"/>
                        </a:solidFill>
                        <a:latin typeface="Arial" panose="020B0604020202020204" pitchFamily="34" charset="0"/>
                        <a:ea typeface="汉仪旗黑-55简" charset="0"/>
                        <a:cs typeface="Raleway"/>
                        <a:sym typeface="Raleway"/>
                        <a:hlinkClick r:id="rId1" action="ppaction://hlinksldjump"/>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1600"/>
                        </a:spcAft>
                        <a:buNone/>
                      </a:pPr>
                      <a:r>
                        <a:rPr lang="zh-CN" altLang="en-GB" sz="1200">
                          <a:solidFill>
                            <a:schemeClr val="dk1"/>
                          </a:solidFill>
                          <a:latin typeface="Arial" panose="020B0604020202020204" pitchFamily="34" charset="0"/>
                          <a:ea typeface="汉仪旗黑-55简" charset="0"/>
                          <a:cs typeface="Raleway"/>
                          <a:sym typeface="Raleway"/>
                        </a:rPr>
                        <a:t>一篇合格的论文是什么样的？</a:t>
                      </a:r>
                      <a:endParaRPr lang="zh-CN" altLang="en-GB" sz="1200">
                        <a:solidFill>
                          <a:schemeClr val="dk1"/>
                        </a:solidFill>
                        <a:latin typeface="Arial" panose="020B0604020202020204" pitchFamily="34" charset="0"/>
                        <a:ea typeface="汉仪旗黑-55简" charset="0"/>
                        <a:cs typeface="Raleway"/>
                        <a:sym typeface="Raleway"/>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361525">
                <a:tc>
                  <a:txBody>
                    <a:bodyPr/>
                    <a:lstStyle/>
                    <a:p>
                      <a:pPr marL="0" lvl="0" indent="0" algn="l" rtl="0">
                        <a:spcBef>
                          <a:spcPts val="0"/>
                        </a:spcBef>
                        <a:spcAft>
                          <a:spcPts val="0"/>
                        </a:spcAft>
                        <a:buNone/>
                      </a:pPr>
                      <a:r>
                        <a:rPr lang="zh-CN" altLang="en-GB" sz="1600" b="1" u="sng">
                          <a:solidFill>
                            <a:schemeClr val="hlink"/>
                          </a:solidFill>
                          <a:latin typeface="Arial" panose="020B0604020202020204" pitchFamily="34" charset="0"/>
                          <a:ea typeface="汉仪旗黑-55简" charset="0"/>
                          <a:cs typeface="Raleway"/>
                          <a:sym typeface="Raleway"/>
                        </a:rPr>
                        <a:t>论文</a:t>
                      </a:r>
                      <a:r>
                        <a:rPr lang="zh-CN" altLang="en-US" sz="1600" b="1" u="sng">
                          <a:solidFill>
                            <a:schemeClr val="hlink"/>
                          </a:solidFill>
                          <a:latin typeface="Arial" panose="020B0604020202020204" pitchFamily="34" charset="0"/>
                          <a:ea typeface="汉仪旗黑-55简" charset="0"/>
                          <a:cs typeface="Raleway"/>
                          <a:sym typeface="Raleway"/>
                        </a:rPr>
                        <a:t>思路</a:t>
                      </a:r>
                      <a:endParaRPr lang="zh-CN" altLang="en-US" sz="1600" b="1" u="sng">
                        <a:solidFill>
                          <a:schemeClr val="hlink"/>
                        </a:solidFill>
                        <a:latin typeface="Arial" panose="020B0604020202020204" pitchFamily="34" charset="0"/>
                        <a:ea typeface="汉仪旗黑-55简" charset="0"/>
                        <a:cs typeface="Raleway"/>
                        <a:sym typeface="Raleway"/>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1600"/>
                        </a:spcAft>
                        <a:buNone/>
                      </a:pPr>
                      <a:r>
                        <a:rPr lang="zh-CN" altLang="en-GB" sz="1200">
                          <a:solidFill>
                            <a:schemeClr val="dk1"/>
                          </a:solidFill>
                          <a:latin typeface="Arial" panose="020B0604020202020204" pitchFamily="34" charset="0"/>
                          <a:ea typeface="汉仪旗黑-55简" charset="0"/>
                          <a:cs typeface="Raleway"/>
                          <a:sym typeface="Raleway"/>
                        </a:rPr>
                        <a:t>如何从</a:t>
                      </a:r>
                      <a:r>
                        <a:rPr lang="en-US" altLang="zh-CN" sz="1200">
                          <a:solidFill>
                            <a:schemeClr val="dk1"/>
                          </a:solidFill>
                          <a:latin typeface="Arial" panose="020B0604020202020204" pitchFamily="34" charset="0"/>
                          <a:ea typeface="汉仪旗黑-55简" charset="0"/>
                          <a:cs typeface="Raleway"/>
                          <a:sym typeface="Raleway"/>
                        </a:rPr>
                        <a:t>0</a:t>
                      </a:r>
                      <a:r>
                        <a:rPr lang="zh-CN" altLang="en-US" sz="1200">
                          <a:solidFill>
                            <a:schemeClr val="dk1"/>
                          </a:solidFill>
                          <a:latin typeface="Arial" panose="020B0604020202020204" pitchFamily="34" charset="0"/>
                          <a:ea typeface="汉仪旗黑-55简" charset="0"/>
                          <a:cs typeface="Raleway"/>
                          <a:sym typeface="Raleway"/>
                        </a:rPr>
                        <a:t>开始构思一篇论文？</a:t>
                      </a:r>
                      <a:endParaRPr lang="zh-CN" altLang="en-US" sz="1200">
                        <a:solidFill>
                          <a:schemeClr val="dk1"/>
                        </a:solidFill>
                        <a:latin typeface="Arial" panose="020B0604020202020204" pitchFamily="34" charset="0"/>
                        <a:ea typeface="汉仪旗黑-55简" charset="0"/>
                        <a:cs typeface="Raleway"/>
                        <a:sym typeface="Raleway"/>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393065">
                <a:tc>
                  <a:txBody>
                    <a:bodyPr/>
                    <a:lstStyle/>
                    <a:p>
                      <a:pPr marL="0" lvl="0" indent="0" algn="l" rtl="0">
                        <a:spcBef>
                          <a:spcPts val="0"/>
                        </a:spcBef>
                        <a:spcAft>
                          <a:spcPts val="0"/>
                        </a:spcAft>
                        <a:buNone/>
                      </a:pPr>
                      <a:r>
                        <a:rPr lang="zh-CN" altLang="en-GB" sz="1600" b="1" u="sng">
                          <a:solidFill>
                            <a:schemeClr val="hlink"/>
                          </a:solidFill>
                          <a:latin typeface="Arial" panose="020B0604020202020204" pitchFamily="34" charset="0"/>
                          <a:ea typeface="汉仪旗黑-55简" charset="0"/>
                          <a:cs typeface="Raleway"/>
                          <a:sym typeface="Raleway"/>
                        </a:rPr>
                        <a:t>论文</a:t>
                      </a:r>
                      <a:r>
                        <a:rPr lang="zh-CN" altLang="en-US" sz="1600" b="1" u="sng">
                          <a:solidFill>
                            <a:schemeClr val="hlink"/>
                          </a:solidFill>
                          <a:latin typeface="Arial" panose="020B0604020202020204" pitchFamily="34" charset="0"/>
                          <a:ea typeface="汉仪旗黑-55简" charset="0"/>
                          <a:cs typeface="Raleway"/>
                          <a:sym typeface="Raleway"/>
                        </a:rPr>
                        <a:t>美化</a:t>
                      </a:r>
                      <a:endParaRPr lang="zh-CN" altLang="en-US" sz="1600" b="1" u="sng">
                        <a:solidFill>
                          <a:schemeClr val="hlink"/>
                        </a:solidFill>
                        <a:latin typeface="Arial" panose="020B0604020202020204" pitchFamily="34" charset="0"/>
                        <a:ea typeface="汉仪旗黑-55简" charset="0"/>
                        <a:cs typeface="Raleway"/>
                        <a:sym typeface="Raleway"/>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1600"/>
                        </a:spcAft>
                        <a:buNone/>
                      </a:pPr>
                      <a:r>
                        <a:rPr lang="zh-CN" altLang="en-GB" sz="1200">
                          <a:solidFill>
                            <a:schemeClr val="dk1"/>
                          </a:solidFill>
                          <a:latin typeface="Arial" panose="020B0604020202020204" pitchFamily="34" charset="0"/>
                          <a:ea typeface="汉仪旗黑-55简" charset="0"/>
                          <a:cs typeface="Raleway"/>
                          <a:sym typeface="Raleway"/>
                        </a:rPr>
                        <a:t>一篇优美的论文是怎样</a:t>
                      </a:r>
                      <a:r>
                        <a:rPr lang="zh-CN" altLang="en-GB" sz="1200">
                          <a:solidFill>
                            <a:schemeClr val="dk1"/>
                          </a:solidFill>
                          <a:latin typeface="Arial" panose="020B0604020202020204" pitchFamily="34" charset="0"/>
                          <a:ea typeface="汉仪旗黑-55简" charset="0"/>
                          <a:cs typeface="Raleway"/>
                          <a:sym typeface="Raleway"/>
                        </a:rPr>
                        <a:t>的？</a:t>
                      </a:r>
                      <a:endParaRPr lang="zh-CN" altLang="en-GB" sz="1200">
                        <a:solidFill>
                          <a:schemeClr val="dk1"/>
                        </a:solidFill>
                        <a:latin typeface="Arial" panose="020B0604020202020204" pitchFamily="34" charset="0"/>
                        <a:ea typeface="汉仪旗黑-55简" charset="0"/>
                        <a:cs typeface="Raleway"/>
                        <a:sym typeface="Raleway"/>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361525">
                <a:tc>
                  <a:txBody>
                    <a:bodyPr/>
                    <a:lstStyle/>
                    <a:p>
                      <a:pPr marL="0" lvl="0" indent="0" algn="l" rtl="0">
                        <a:spcBef>
                          <a:spcPts val="0"/>
                        </a:spcBef>
                        <a:spcAft>
                          <a:spcPts val="0"/>
                        </a:spcAft>
                        <a:buNone/>
                      </a:pPr>
                      <a:r>
                        <a:rPr lang="zh-CN" altLang="en-GB" sz="1600" b="1" u="sng">
                          <a:solidFill>
                            <a:schemeClr val="hlink"/>
                          </a:solidFill>
                          <a:latin typeface="Arial" panose="020B0604020202020204" pitchFamily="34" charset="0"/>
                          <a:ea typeface="汉仪旗黑-55简" charset="0"/>
                          <a:cs typeface="Raleway"/>
                          <a:sym typeface="Raleway"/>
                          <a:hlinkClick r:id="rId1" action="ppaction://hlinksldjump"/>
                        </a:rPr>
                        <a:t>结题注意事项</a:t>
                      </a:r>
                      <a:endParaRPr lang="zh-CN" altLang="en-GB" sz="1600" b="1" u="sng">
                        <a:solidFill>
                          <a:schemeClr val="hlink"/>
                        </a:solidFill>
                        <a:latin typeface="Arial" panose="020B0604020202020204" pitchFamily="34" charset="0"/>
                        <a:ea typeface="汉仪旗黑-55简" charset="0"/>
                        <a:cs typeface="Raleway"/>
                        <a:sym typeface="Raleway"/>
                        <a:hlinkClick r:id="rId1" action="ppaction://hlinksldjump"/>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1600"/>
                        </a:spcAft>
                        <a:buNone/>
                      </a:pPr>
                      <a:r>
                        <a:rPr lang="zh-CN" altLang="en-GB" sz="1200">
                          <a:solidFill>
                            <a:schemeClr val="dk1"/>
                          </a:solidFill>
                          <a:latin typeface="Arial" panose="020B0604020202020204" pitchFamily="34" charset="0"/>
                          <a:ea typeface="汉仪旗黑-55简" charset="0"/>
                          <a:cs typeface="Raleway"/>
                          <a:sym typeface="Raleway"/>
                        </a:rPr>
                        <a:t>完成你的</a:t>
                      </a:r>
                      <a:r>
                        <a:rPr lang="zh-CN" altLang="en-GB" sz="1200">
                          <a:solidFill>
                            <a:schemeClr val="dk1"/>
                          </a:solidFill>
                          <a:latin typeface="Arial" panose="020B0604020202020204" pitchFamily="34" charset="0"/>
                          <a:ea typeface="汉仪旗黑-55简" charset="0"/>
                          <a:cs typeface="Raleway"/>
                          <a:sym typeface="Raleway"/>
                        </a:rPr>
                        <a:t>大创！</a:t>
                      </a:r>
                      <a:endParaRPr lang="zh-CN" altLang="en-GB" sz="1200">
                        <a:solidFill>
                          <a:schemeClr val="dk1"/>
                        </a:solidFill>
                        <a:latin typeface="Arial" panose="020B0604020202020204" pitchFamily="34" charset="0"/>
                        <a:ea typeface="汉仪旗黑-55简" charset="0"/>
                        <a:cs typeface="Raleway"/>
                        <a:sym typeface="Raleway"/>
                      </a:endParaRPr>
                    </a:p>
                  </a:txBody>
                  <a:tcPr marL="91425" marR="91425" marT="0" marB="0"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p:sp>
        <p:nvSpPr>
          <p:cNvPr id="695" name="Google Shape;695;p38"/>
          <p:cNvSpPr txBox="1"/>
          <p:nvPr/>
        </p:nvSpPr>
        <p:spPr>
          <a:xfrm>
            <a:off x="719994" y="4055775"/>
            <a:ext cx="1713300" cy="4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800" b="1">
                <a:solidFill>
                  <a:schemeClr val="dk1"/>
                </a:solidFill>
                <a:latin typeface="Arial" panose="020B0604020202020204" pitchFamily="34" charset="0"/>
                <a:ea typeface="汉仪旗黑-55简" charset="0"/>
                <a:cs typeface="Raleway"/>
                <a:sym typeface="Raleway"/>
              </a:rPr>
              <a:t>For more info:</a:t>
            </a:r>
            <a:br>
              <a:rPr lang="en-GB" sz="800" b="1">
                <a:solidFill>
                  <a:schemeClr val="dk1"/>
                </a:solidFill>
                <a:latin typeface="Arial" panose="020B0604020202020204" pitchFamily="34" charset="0"/>
                <a:ea typeface="汉仪旗黑-55简" charset="0"/>
                <a:cs typeface="Raleway"/>
                <a:sym typeface="Raleway"/>
              </a:rPr>
            </a:br>
            <a:r>
              <a:rPr lang="en-GB" sz="1000" b="1" u="sng">
                <a:solidFill>
                  <a:schemeClr val="dk1"/>
                </a:solidFill>
                <a:latin typeface="Arial" panose="020B0604020202020204" pitchFamily="34" charset="0"/>
                <a:ea typeface="汉仪旗黑-55简" charset="0"/>
                <a:cs typeface="Raleway"/>
                <a:sym typeface="Raleway"/>
                <a:hlinkClick r:id="rId2"/>
              </a:rPr>
              <a:t>SLIDESGO</a:t>
            </a:r>
            <a:r>
              <a:rPr lang="en-GB" sz="1000" b="1">
                <a:solidFill>
                  <a:schemeClr val="dk1"/>
                </a:solidFill>
                <a:uFill>
                  <a:noFill/>
                </a:uFill>
                <a:latin typeface="Arial" panose="020B0604020202020204" pitchFamily="34" charset="0"/>
                <a:ea typeface="汉仪旗黑-55简" charset="0"/>
                <a:cs typeface="Raleway"/>
                <a:sym typeface="Raleway"/>
                <a:hlinkClick r:id="rId2"/>
              </a:rPr>
              <a:t> </a:t>
            </a:r>
            <a:r>
              <a:rPr lang="en-GB" sz="1000" b="1">
                <a:solidFill>
                  <a:schemeClr val="dk1"/>
                </a:solidFill>
                <a:latin typeface="Arial" panose="020B0604020202020204" pitchFamily="34" charset="0"/>
                <a:ea typeface="汉仪旗黑-55简" charset="0"/>
                <a:cs typeface="Raleway"/>
                <a:sym typeface="Raleway"/>
              </a:rPr>
              <a:t>| </a:t>
            </a:r>
            <a:r>
              <a:rPr lang="en-GB" sz="1000" b="1" u="sng">
                <a:solidFill>
                  <a:schemeClr val="dk1"/>
                </a:solidFill>
                <a:latin typeface="Arial" panose="020B0604020202020204" pitchFamily="34" charset="0"/>
                <a:ea typeface="汉仪旗黑-55简" charset="0"/>
                <a:cs typeface="Raleway"/>
                <a:sym typeface="Raleway"/>
                <a:hlinkClick r:id="rId3"/>
              </a:rPr>
              <a:t>BLOG</a:t>
            </a:r>
            <a:r>
              <a:rPr lang="en-GB" sz="1000" b="1">
                <a:solidFill>
                  <a:schemeClr val="dk1"/>
                </a:solidFill>
                <a:latin typeface="Arial" panose="020B0604020202020204" pitchFamily="34" charset="0"/>
                <a:ea typeface="汉仪旗黑-55简" charset="0"/>
                <a:cs typeface="Raleway"/>
                <a:sym typeface="Raleway"/>
              </a:rPr>
              <a:t> | </a:t>
            </a:r>
            <a:r>
              <a:rPr lang="en-GB" sz="1000" b="1" u="sng">
                <a:solidFill>
                  <a:schemeClr val="dk1"/>
                </a:solidFill>
                <a:latin typeface="Arial" panose="020B0604020202020204" pitchFamily="34" charset="0"/>
                <a:ea typeface="汉仪旗黑-55简" charset="0"/>
                <a:cs typeface="Raleway"/>
                <a:sym typeface="Raleway"/>
                <a:hlinkClick r:id="rId4"/>
              </a:rPr>
              <a:t>FAQ</a:t>
            </a:r>
            <a:r>
              <a:rPr lang="en-GB" sz="1000" b="1" u="sng">
                <a:solidFill>
                  <a:schemeClr val="dk1"/>
                </a:solidFill>
                <a:latin typeface="Arial" panose="020B0604020202020204" pitchFamily="34" charset="0"/>
                <a:ea typeface="汉仪旗黑-55简" charset="0"/>
                <a:cs typeface="Raleway"/>
                <a:sym typeface="Raleway"/>
              </a:rPr>
              <a:t>s</a:t>
            </a:r>
            <a:endParaRPr sz="1000" b="1" u="sng">
              <a:solidFill>
                <a:schemeClr val="dk1"/>
              </a:solidFill>
              <a:latin typeface="Arial" panose="020B0604020202020204" pitchFamily="34" charset="0"/>
              <a:ea typeface="汉仪旗黑-55简" charset="0"/>
              <a:cs typeface="Raleway"/>
              <a:sym typeface="Raleway"/>
            </a:endParaRPr>
          </a:p>
        </p:txBody>
      </p:sp>
      <p:sp>
        <p:nvSpPr>
          <p:cNvPr id="696" name="Google Shape;696;p38"/>
          <p:cNvSpPr txBox="1"/>
          <p:nvPr/>
        </p:nvSpPr>
        <p:spPr>
          <a:xfrm>
            <a:off x="3346656" y="4055775"/>
            <a:ext cx="3397200" cy="4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800" b="1">
                <a:solidFill>
                  <a:schemeClr val="dk1"/>
                </a:solidFill>
                <a:latin typeface="Arial" panose="020B0604020202020204" pitchFamily="34" charset="0"/>
                <a:ea typeface="汉仪旗黑-55简" charset="0"/>
                <a:cs typeface="Raleway"/>
                <a:sym typeface="Raleway"/>
              </a:rPr>
              <a:t>You can visit our sister projects:</a:t>
            </a:r>
            <a:br>
              <a:rPr lang="en-GB" sz="800" b="1">
                <a:solidFill>
                  <a:schemeClr val="dk1"/>
                </a:solidFill>
                <a:latin typeface="Arial" panose="020B0604020202020204" pitchFamily="34" charset="0"/>
                <a:ea typeface="汉仪旗黑-55简" charset="0"/>
                <a:cs typeface="Raleway"/>
                <a:sym typeface="Raleway"/>
              </a:rPr>
            </a:br>
            <a:r>
              <a:rPr lang="en-GB" sz="1000" b="1" u="sng">
                <a:solidFill>
                  <a:schemeClr val="dk1"/>
                </a:solidFill>
                <a:latin typeface="Arial" panose="020B0604020202020204" pitchFamily="34" charset="0"/>
                <a:ea typeface="汉仪旗黑-55简" charset="0"/>
                <a:cs typeface="Raleway"/>
                <a:sym typeface="Raleway"/>
                <a:hlinkClick r:id="rId5"/>
              </a:rPr>
              <a:t>FREEPIK</a:t>
            </a:r>
            <a:r>
              <a:rPr lang="en-GB" sz="1000" b="1">
                <a:solidFill>
                  <a:schemeClr val="dk1"/>
                </a:solidFill>
                <a:latin typeface="Arial" panose="020B0604020202020204" pitchFamily="34" charset="0"/>
                <a:ea typeface="汉仪旗黑-55简" charset="0"/>
                <a:cs typeface="Raleway"/>
                <a:sym typeface="Raleway"/>
              </a:rPr>
              <a:t> | </a:t>
            </a:r>
            <a:r>
              <a:rPr lang="en-GB" sz="1000" b="1" u="sng">
                <a:solidFill>
                  <a:schemeClr val="dk1"/>
                </a:solidFill>
                <a:latin typeface="Arial" panose="020B0604020202020204" pitchFamily="34" charset="0"/>
                <a:ea typeface="汉仪旗黑-55简" charset="0"/>
                <a:cs typeface="Raleway"/>
                <a:sym typeface="Raleway"/>
                <a:hlinkClick r:id="rId6"/>
              </a:rPr>
              <a:t>FLATICON</a:t>
            </a:r>
            <a:r>
              <a:rPr lang="en-GB" sz="1000" b="1">
                <a:solidFill>
                  <a:schemeClr val="dk1"/>
                </a:solidFill>
                <a:latin typeface="Arial" panose="020B0604020202020204" pitchFamily="34" charset="0"/>
                <a:ea typeface="汉仪旗黑-55简" charset="0"/>
                <a:cs typeface="Raleway"/>
                <a:sym typeface="Raleway"/>
              </a:rPr>
              <a:t> | </a:t>
            </a:r>
            <a:r>
              <a:rPr lang="en-GB" sz="1000" b="1" u="sng">
                <a:solidFill>
                  <a:schemeClr val="dk1"/>
                </a:solidFill>
                <a:latin typeface="Arial" panose="020B0604020202020204" pitchFamily="34" charset="0"/>
                <a:ea typeface="汉仪旗黑-55简" charset="0"/>
                <a:cs typeface="Raleway"/>
                <a:sym typeface="Raleway"/>
                <a:hlinkClick r:id="rId7"/>
              </a:rPr>
              <a:t>STORYSET</a:t>
            </a:r>
            <a:r>
              <a:rPr lang="en-GB" sz="1000" b="1">
                <a:solidFill>
                  <a:schemeClr val="dk1"/>
                </a:solidFill>
                <a:latin typeface="Arial" panose="020B0604020202020204" pitchFamily="34" charset="0"/>
                <a:ea typeface="汉仪旗黑-55简" charset="0"/>
                <a:cs typeface="Raleway"/>
                <a:sym typeface="Raleway"/>
              </a:rPr>
              <a:t> | </a:t>
            </a:r>
            <a:r>
              <a:rPr lang="en-GB" sz="1000" b="1" u="sng">
                <a:solidFill>
                  <a:schemeClr val="dk1"/>
                </a:solidFill>
                <a:latin typeface="Arial" panose="020B0604020202020204" pitchFamily="34" charset="0"/>
                <a:ea typeface="汉仪旗黑-55简" charset="0"/>
                <a:cs typeface="Raleway"/>
                <a:sym typeface="Raleway"/>
                <a:hlinkClick r:id="rId8"/>
              </a:rPr>
              <a:t>WEPIK</a:t>
            </a:r>
            <a:r>
              <a:rPr lang="en-GB" sz="1000" b="1">
                <a:solidFill>
                  <a:schemeClr val="dk1"/>
                </a:solidFill>
                <a:uFill>
                  <a:noFill/>
                </a:uFill>
                <a:latin typeface="Arial" panose="020B0604020202020204" pitchFamily="34" charset="0"/>
                <a:ea typeface="汉仪旗黑-55简" charset="0"/>
                <a:cs typeface="Raleway"/>
                <a:sym typeface="Raleway"/>
                <a:hlinkClick r:id="rId8"/>
              </a:rPr>
              <a:t> </a:t>
            </a:r>
            <a:r>
              <a:rPr lang="en-GB" sz="1000" b="1">
                <a:solidFill>
                  <a:schemeClr val="dk1"/>
                </a:solidFill>
                <a:latin typeface="Arial" panose="020B0604020202020204" pitchFamily="34" charset="0"/>
                <a:ea typeface="汉仪旗黑-55简" charset="0"/>
                <a:cs typeface="Raleway"/>
                <a:sym typeface="Raleway"/>
              </a:rPr>
              <a:t>| </a:t>
            </a:r>
            <a:r>
              <a:rPr lang="en-GB" sz="1000" b="1" u="sng">
                <a:solidFill>
                  <a:schemeClr val="dk1"/>
                </a:solidFill>
                <a:latin typeface="Arial" panose="020B0604020202020204" pitchFamily="34" charset="0"/>
                <a:ea typeface="汉仪旗黑-55简" charset="0"/>
                <a:cs typeface="Raleway"/>
                <a:sym typeface="Raleway"/>
                <a:hlinkClick r:id="rId9"/>
              </a:rPr>
              <a:t>VIDEVO</a:t>
            </a:r>
            <a:endParaRPr sz="1000" b="1">
              <a:solidFill>
                <a:schemeClr val="dk1"/>
              </a:solidFill>
              <a:latin typeface="Arial" panose="020B0604020202020204" pitchFamily="34" charset="0"/>
              <a:ea typeface="汉仪旗黑-55简" charset="0"/>
              <a:cs typeface="Raleway"/>
              <a:sym typeface="Raleway"/>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934" name="Shape 934"/>
        <p:cNvGrpSpPr/>
        <p:nvPr/>
      </p:nvGrpSpPr>
      <p:grpSpPr>
        <a:xfrm>
          <a:off x="0" y="0"/>
          <a:ext cx="0" cy="0"/>
          <a:chOff x="0" y="0"/>
          <a:chExt cx="0" cy="0"/>
        </a:xfrm>
      </p:grpSpPr>
      <p:sp>
        <p:nvSpPr>
          <p:cNvPr id="935" name="Google Shape;935;p50"/>
          <p:cNvSpPr txBox="1"/>
          <p:nvPr>
            <p:ph type="title"/>
          </p:nvPr>
        </p:nvSpPr>
        <p:spPr>
          <a:xfrm>
            <a:off x="1067160" y="236110"/>
            <a:ext cx="7008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rPr>
              <a:t>结题</a:t>
            </a:r>
            <a:r>
              <a:rPr lang="zh-CN" altLang="en-GB">
                <a:latin typeface="Arial" panose="020B0604020202020204" pitchFamily="34" charset="0"/>
              </a:rPr>
              <a:t>注意事项</a:t>
            </a:r>
            <a:endParaRPr lang="zh-CN" altLang="en-GB">
              <a:latin typeface="Arial" panose="020B0604020202020204" pitchFamily="34" charset="0"/>
            </a:endParaRPr>
          </a:p>
        </p:txBody>
      </p:sp>
      <p:sp>
        <p:nvSpPr>
          <p:cNvPr id="1" name="Google Shape;939;p50"/>
          <p:cNvSpPr txBox="1"/>
          <p:nvPr>
            <p:custDataLst>
              <p:tags r:id="rId1"/>
            </p:custDataLst>
          </p:nvPr>
        </p:nvSpPr>
        <p:spPr>
          <a:xfrm>
            <a:off x="1358360" y="895115"/>
            <a:ext cx="2846700" cy="449400"/>
          </a:xfrm>
          <a:prstGeom prst="rect">
            <a:avLst/>
          </a:prstGeom>
          <a:noFill/>
          <a:ln>
            <a:noFill/>
          </a:ln>
        </p:spPr>
        <p:txBody>
          <a:bodyPr spcFirstLastPara="1" wrap="square" lIns="91425" tIns="91425" rIns="91425" bIns="91425" anchor="ctr" anchorCtr="0">
            <a:noAutofit/>
          </a:bodyPr>
          <a:p>
            <a:pPr marL="0" lvl="0" indent="0" algn="l" rtl="0">
              <a:spcBef>
                <a:spcPts val="0"/>
              </a:spcBef>
              <a:spcAft>
                <a:spcPts val="0"/>
              </a:spcAft>
              <a:buNone/>
            </a:pP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科研活动成果分级表</a:t>
            </a:r>
            <a:r>
              <a:rPr lang="en-US" altLang="zh-CN">
                <a:solidFill>
                  <a:schemeClr val="dk1"/>
                </a:solidFill>
                <a:latin typeface="Arial" panose="020B0604020202020204" pitchFamily="34" charset="0"/>
                <a:ea typeface="汉仪旗黑-55简" charset="0"/>
                <a:cs typeface="Raleway"/>
                <a:sym typeface="Raleway"/>
              </a:rPr>
              <a:t>”</a:t>
            </a:r>
            <a:endParaRPr lang="zh-CN" altLang="en-GB">
              <a:solidFill>
                <a:schemeClr val="dk1"/>
              </a:solidFill>
              <a:latin typeface="Arial" panose="020B0604020202020204" pitchFamily="34" charset="0"/>
              <a:ea typeface="汉仪旗黑-55简" charset="0"/>
              <a:cs typeface="Raleway"/>
              <a:sym typeface="Raleway"/>
            </a:endParaRPr>
          </a:p>
        </p:txBody>
      </p:sp>
      <p:pic>
        <p:nvPicPr>
          <p:cNvPr id="3" name="图片 2"/>
          <p:cNvPicPr>
            <a:picLocks noChangeAspect="1"/>
          </p:cNvPicPr>
          <p:nvPr/>
        </p:nvPicPr>
        <p:blipFill>
          <a:blip r:embed="rId2"/>
          <a:stretch>
            <a:fillRect/>
          </a:stretch>
        </p:blipFill>
        <p:spPr>
          <a:xfrm>
            <a:off x="1164590" y="1411605"/>
            <a:ext cx="2216150" cy="2784475"/>
          </a:xfrm>
          <a:prstGeom prst="rect">
            <a:avLst/>
          </a:prstGeom>
        </p:spPr>
      </p:pic>
      <p:pic>
        <p:nvPicPr>
          <p:cNvPr id="5" name="图片 4"/>
          <p:cNvPicPr>
            <a:picLocks noChangeAspect="1"/>
          </p:cNvPicPr>
          <p:nvPr/>
        </p:nvPicPr>
        <p:blipFill>
          <a:blip r:embed="rId3"/>
          <a:stretch>
            <a:fillRect/>
          </a:stretch>
        </p:blipFill>
        <p:spPr>
          <a:xfrm>
            <a:off x="3515995" y="1389380"/>
            <a:ext cx="2230120" cy="2801620"/>
          </a:xfrm>
          <a:prstGeom prst="rect">
            <a:avLst/>
          </a:prstGeom>
        </p:spPr>
      </p:pic>
      <p:pic>
        <p:nvPicPr>
          <p:cNvPr id="6" name="图片 5"/>
          <p:cNvPicPr>
            <a:picLocks noChangeAspect="1"/>
          </p:cNvPicPr>
          <p:nvPr/>
        </p:nvPicPr>
        <p:blipFill>
          <a:blip r:embed="rId4"/>
          <a:stretch>
            <a:fillRect/>
          </a:stretch>
        </p:blipFill>
        <p:spPr>
          <a:xfrm>
            <a:off x="5973445" y="1901190"/>
            <a:ext cx="2220595" cy="2294890"/>
          </a:xfrm>
          <a:prstGeom prst="rect">
            <a:avLst/>
          </a:prstGeom>
        </p:spPr>
      </p:pic>
      <p:pic>
        <p:nvPicPr>
          <p:cNvPr id="7" name="图片 6"/>
          <p:cNvPicPr>
            <a:picLocks noChangeAspect="1"/>
          </p:cNvPicPr>
          <p:nvPr/>
        </p:nvPicPr>
        <p:blipFill>
          <a:blip r:embed="rId5"/>
          <a:srcRect l="15675" t="39560" r="17658" b="992"/>
          <a:stretch>
            <a:fillRect/>
          </a:stretch>
        </p:blipFill>
        <p:spPr>
          <a:xfrm>
            <a:off x="5973445" y="236220"/>
            <a:ext cx="2754630" cy="1408430"/>
          </a:xfrm>
          <a:prstGeom prst="rect">
            <a:avLst/>
          </a:prstGeom>
        </p:spPr>
      </p:pic>
      <p:sp>
        <p:nvSpPr>
          <p:cNvPr id="9" name="Google Shape;939;p50"/>
          <p:cNvSpPr txBox="1"/>
          <p:nvPr>
            <p:custDataLst>
              <p:tags r:id="rId6"/>
            </p:custDataLst>
          </p:nvPr>
        </p:nvSpPr>
        <p:spPr>
          <a:xfrm>
            <a:off x="1920875" y="4136390"/>
            <a:ext cx="703580" cy="449580"/>
          </a:xfrm>
          <a:prstGeom prst="rect">
            <a:avLst/>
          </a:prstGeom>
          <a:noFill/>
          <a:ln>
            <a:noFill/>
          </a:ln>
        </p:spPr>
        <p:txBody>
          <a:bodyPr spcFirstLastPara="1" wrap="square" lIns="91425" tIns="91425" rIns="91425" bIns="91425" anchor="ctr" anchorCtr="0">
            <a:noAutofit/>
          </a:bodyPr>
          <a:p>
            <a:pPr marL="0" lvl="0" indent="0" algn="l" rtl="0">
              <a:spcBef>
                <a:spcPts val="0"/>
              </a:spcBef>
              <a:spcAft>
                <a:spcPts val="0"/>
              </a:spcAft>
              <a:buNone/>
            </a:pPr>
            <a:r>
              <a:rPr lang="en-US">
                <a:solidFill>
                  <a:schemeClr val="dk1"/>
                </a:solidFill>
                <a:latin typeface="Arial" panose="020B0604020202020204" pitchFamily="34" charset="0"/>
                <a:ea typeface="汉仪旗黑-55简" charset="0"/>
                <a:cs typeface="Raleway"/>
                <a:sym typeface="Raleway"/>
              </a:rPr>
              <a:t>1-2</a:t>
            </a:r>
            <a:r>
              <a:rPr lang="zh-CN" altLang="en-US">
                <a:solidFill>
                  <a:schemeClr val="dk1"/>
                </a:solidFill>
                <a:latin typeface="Arial" panose="020B0604020202020204" pitchFamily="34" charset="0"/>
                <a:ea typeface="汉仪旗黑-55简" charset="0"/>
                <a:cs typeface="Raleway"/>
                <a:sym typeface="Raleway"/>
              </a:rPr>
              <a:t>级</a:t>
            </a:r>
            <a:endParaRPr lang="zh-CN" altLang="en-US">
              <a:solidFill>
                <a:schemeClr val="dk1"/>
              </a:solidFill>
              <a:latin typeface="Arial" panose="020B0604020202020204" pitchFamily="34" charset="0"/>
              <a:ea typeface="汉仪旗黑-55简" charset="0"/>
              <a:cs typeface="Raleway"/>
              <a:sym typeface="Raleway"/>
            </a:endParaRPr>
          </a:p>
        </p:txBody>
      </p:sp>
      <p:sp>
        <p:nvSpPr>
          <p:cNvPr id="10" name="Google Shape;939;p50"/>
          <p:cNvSpPr txBox="1"/>
          <p:nvPr>
            <p:custDataLst>
              <p:tags r:id="rId7"/>
            </p:custDataLst>
          </p:nvPr>
        </p:nvSpPr>
        <p:spPr>
          <a:xfrm>
            <a:off x="4279265" y="4136390"/>
            <a:ext cx="703580" cy="449580"/>
          </a:xfrm>
          <a:prstGeom prst="rect">
            <a:avLst/>
          </a:prstGeom>
          <a:noFill/>
          <a:ln>
            <a:noFill/>
          </a:ln>
        </p:spPr>
        <p:txBody>
          <a:bodyPr spcFirstLastPara="1" wrap="square" lIns="91425" tIns="91425" rIns="91425" bIns="91425" anchor="ctr" anchorCtr="0">
            <a:noAutofit/>
          </a:bodyPr>
          <a:p>
            <a:pPr marL="0" lvl="0" indent="0" algn="l" rtl="0">
              <a:spcBef>
                <a:spcPts val="0"/>
              </a:spcBef>
              <a:spcAft>
                <a:spcPts val="0"/>
              </a:spcAft>
              <a:buNone/>
            </a:pPr>
            <a:r>
              <a:rPr lang="en-US">
                <a:solidFill>
                  <a:schemeClr val="dk1"/>
                </a:solidFill>
                <a:latin typeface="Arial" panose="020B0604020202020204" pitchFamily="34" charset="0"/>
                <a:ea typeface="汉仪旗黑-55简" charset="0"/>
                <a:cs typeface="Raleway"/>
                <a:sym typeface="Raleway"/>
              </a:rPr>
              <a:t>3-5</a:t>
            </a:r>
            <a:r>
              <a:rPr lang="zh-CN" altLang="en-US">
                <a:solidFill>
                  <a:schemeClr val="dk1"/>
                </a:solidFill>
                <a:latin typeface="Arial" panose="020B0604020202020204" pitchFamily="34" charset="0"/>
                <a:ea typeface="汉仪旗黑-55简" charset="0"/>
                <a:cs typeface="Raleway"/>
                <a:sym typeface="Raleway"/>
              </a:rPr>
              <a:t>级</a:t>
            </a:r>
            <a:endParaRPr lang="zh-CN" altLang="en-US">
              <a:solidFill>
                <a:schemeClr val="dk1"/>
              </a:solidFill>
              <a:latin typeface="Arial" panose="020B0604020202020204" pitchFamily="34" charset="0"/>
              <a:ea typeface="汉仪旗黑-55简" charset="0"/>
              <a:cs typeface="Raleway"/>
              <a:sym typeface="Raleway"/>
            </a:endParaRPr>
          </a:p>
        </p:txBody>
      </p:sp>
      <p:sp>
        <p:nvSpPr>
          <p:cNvPr id="11" name="Google Shape;939;p50"/>
          <p:cNvSpPr txBox="1"/>
          <p:nvPr>
            <p:custDataLst>
              <p:tags r:id="rId8"/>
            </p:custDataLst>
          </p:nvPr>
        </p:nvSpPr>
        <p:spPr>
          <a:xfrm>
            <a:off x="6731635" y="4136390"/>
            <a:ext cx="703580" cy="449580"/>
          </a:xfrm>
          <a:prstGeom prst="rect">
            <a:avLst/>
          </a:prstGeom>
          <a:noFill/>
          <a:ln>
            <a:noFill/>
          </a:ln>
        </p:spPr>
        <p:txBody>
          <a:bodyPr spcFirstLastPara="1" wrap="square" lIns="91425" tIns="91425" rIns="91425" bIns="91425" anchor="ctr" anchorCtr="0">
            <a:noAutofit/>
          </a:bodyPr>
          <a:p>
            <a:pPr marL="0" lvl="0" indent="0" algn="l" rtl="0">
              <a:spcBef>
                <a:spcPts val="0"/>
              </a:spcBef>
              <a:spcAft>
                <a:spcPts val="0"/>
              </a:spcAft>
              <a:buNone/>
            </a:pPr>
            <a:r>
              <a:rPr lang="en-US">
                <a:solidFill>
                  <a:schemeClr val="dk1"/>
                </a:solidFill>
                <a:latin typeface="Arial" panose="020B0604020202020204" pitchFamily="34" charset="0"/>
                <a:ea typeface="汉仪旗黑-55简" charset="0"/>
                <a:cs typeface="Raleway"/>
                <a:sym typeface="Raleway"/>
              </a:rPr>
              <a:t>6-7</a:t>
            </a:r>
            <a:r>
              <a:rPr lang="zh-CN" altLang="en-US">
                <a:solidFill>
                  <a:schemeClr val="dk1"/>
                </a:solidFill>
                <a:latin typeface="Arial" panose="020B0604020202020204" pitchFamily="34" charset="0"/>
                <a:ea typeface="汉仪旗黑-55简" charset="0"/>
                <a:cs typeface="Raleway"/>
                <a:sym typeface="Raleway"/>
              </a:rPr>
              <a:t>级</a:t>
            </a:r>
            <a:endParaRPr lang="zh-CN" altLang="en-US">
              <a:solidFill>
                <a:schemeClr val="dk1"/>
              </a:solidFill>
              <a:latin typeface="Arial" panose="020B0604020202020204" pitchFamily="34" charset="0"/>
              <a:ea typeface="汉仪旗黑-55简" charset="0"/>
              <a:cs typeface="Raleway"/>
              <a:sym typeface="Raleway"/>
            </a:endParaRPr>
          </a:p>
        </p:txBody>
      </p:sp>
      <p:sp>
        <p:nvSpPr>
          <p:cNvPr id="13" name="矩形 12"/>
          <p:cNvSpPr/>
          <p:nvPr/>
        </p:nvSpPr>
        <p:spPr>
          <a:xfrm>
            <a:off x="1141095" y="1920875"/>
            <a:ext cx="1058545" cy="165735"/>
          </a:xfrm>
          <a:prstGeom prst="rect">
            <a:avLst/>
          </a:prstGeom>
          <a:ln w="19050" cap="flat" cmpd="sng" algn="ctr">
            <a:solidFill>
              <a:srgbClr val="FF0000"/>
            </a:solidFill>
            <a:prstDash val="solid"/>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4" name="矩形 13"/>
          <p:cNvSpPr/>
          <p:nvPr/>
        </p:nvSpPr>
        <p:spPr>
          <a:xfrm>
            <a:off x="1141095" y="3303905"/>
            <a:ext cx="1058545" cy="165735"/>
          </a:xfrm>
          <a:prstGeom prst="rect">
            <a:avLst/>
          </a:prstGeom>
          <a:ln w="19050" cap="flat" cmpd="sng" algn="ctr">
            <a:solidFill>
              <a:srgbClr val="FF0000"/>
            </a:solidFill>
            <a:prstDash val="solid"/>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5" name="矩形 14"/>
          <p:cNvSpPr/>
          <p:nvPr/>
        </p:nvSpPr>
        <p:spPr>
          <a:xfrm>
            <a:off x="3515995" y="1609725"/>
            <a:ext cx="1058545" cy="165735"/>
          </a:xfrm>
          <a:prstGeom prst="rect">
            <a:avLst/>
          </a:prstGeom>
          <a:ln w="19050" cap="flat" cmpd="sng" algn="ctr">
            <a:solidFill>
              <a:srgbClr val="FF0000"/>
            </a:solidFill>
            <a:prstDash val="solid"/>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6" name="矩形 15"/>
          <p:cNvSpPr/>
          <p:nvPr/>
        </p:nvSpPr>
        <p:spPr>
          <a:xfrm>
            <a:off x="3515995" y="2569845"/>
            <a:ext cx="1058545" cy="165735"/>
          </a:xfrm>
          <a:prstGeom prst="rect">
            <a:avLst/>
          </a:prstGeom>
          <a:ln w="19050" cap="flat" cmpd="sng" algn="ctr">
            <a:solidFill>
              <a:srgbClr val="FF0000"/>
            </a:solidFill>
            <a:prstDash val="solid"/>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336" name="Shape 1336"/>
        <p:cNvGrpSpPr/>
        <p:nvPr/>
      </p:nvGrpSpPr>
      <p:grpSpPr>
        <a:xfrm>
          <a:off x="0" y="0"/>
          <a:ext cx="0" cy="0"/>
          <a:chOff x="0" y="0"/>
          <a:chExt cx="0" cy="0"/>
        </a:xfrm>
      </p:grpSpPr>
      <p:sp>
        <p:nvSpPr>
          <p:cNvPr id="1337" name="Google Shape;1337;p70"/>
          <p:cNvSpPr txBox="1"/>
          <p:nvPr>
            <p:ph type="title"/>
          </p:nvPr>
        </p:nvSpPr>
        <p:spPr>
          <a:xfrm flipH="1">
            <a:off x="3068225" y="546797"/>
            <a:ext cx="4448100" cy="92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Arial" panose="020B0604020202020204" pitchFamily="34" charset="0"/>
              </a:rPr>
              <a:t>Thanks!</a:t>
            </a:r>
            <a:endParaRPr lang="en-GB">
              <a:latin typeface="Arial" panose="020B0604020202020204" pitchFamily="34" charset="0"/>
            </a:endParaRPr>
          </a:p>
        </p:txBody>
      </p:sp>
      <p:sp>
        <p:nvSpPr>
          <p:cNvPr id="1338" name="Google Shape;1338;p70"/>
          <p:cNvSpPr txBox="1"/>
          <p:nvPr>
            <p:ph type="subTitle" idx="1"/>
          </p:nvPr>
        </p:nvSpPr>
        <p:spPr>
          <a:xfrm flipH="1">
            <a:off x="3068275" y="1581721"/>
            <a:ext cx="4448100" cy="1058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b="1">
                <a:latin typeface="Arial" panose="020B0604020202020204" pitchFamily="34" charset="0"/>
                <a:ea typeface="汉仪旗黑-55简" charset="0"/>
              </a:rPr>
              <a:t>Do you have any questions?</a:t>
            </a:r>
            <a:endParaRPr b="1">
              <a:latin typeface="Arial" panose="020B0604020202020204" pitchFamily="34" charset="0"/>
              <a:ea typeface="汉仪旗黑-55简" charset="0"/>
            </a:endParaRPr>
          </a:p>
          <a:p>
            <a:pPr marL="0" lvl="0" indent="0" algn="l" rtl="0">
              <a:spcBef>
                <a:spcPts val="0"/>
              </a:spcBef>
              <a:spcAft>
                <a:spcPts val="0"/>
              </a:spcAft>
              <a:buNone/>
            </a:pPr>
            <a:r>
              <a:rPr lang="en-GB">
                <a:latin typeface="Arial" panose="020B0604020202020204" pitchFamily="34" charset="0"/>
                <a:ea typeface="汉仪旗黑-55简" charset="0"/>
              </a:rPr>
              <a:t>youremail@freepik.com</a:t>
            </a:r>
            <a:endParaRPr lang="en-GB">
              <a:latin typeface="Arial" panose="020B0604020202020204" pitchFamily="34" charset="0"/>
              <a:ea typeface="汉仪旗黑-55简" charset="0"/>
            </a:endParaRPr>
          </a:p>
          <a:p>
            <a:pPr marL="0" lvl="0" indent="0" algn="l" rtl="0">
              <a:spcBef>
                <a:spcPts val="0"/>
              </a:spcBef>
              <a:spcAft>
                <a:spcPts val="0"/>
              </a:spcAft>
              <a:buNone/>
            </a:pPr>
            <a:r>
              <a:rPr lang="en-GB">
                <a:latin typeface="Arial" panose="020B0604020202020204" pitchFamily="34" charset="0"/>
                <a:ea typeface="汉仪旗黑-55简" charset="0"/>
              </a:rPr>
              <a:t>+34 654 321 432</a:t>
            </a:r>
            <a:endParaRPr lang="en-GB">
              <a:latin typeface="Arial" panose="020B0604020202020204" pitchFamily="34" charset="0"/>
              <a:ea typeface="汉仪旗黑-55简" charset="0"/>
            </a:endParaRPr>
          </a:p>
          <a:p>
            <a:pPr marL="0" lvl="0" indent="0" algn="l" rtl="0">
              <a:spcBef>
                <a:spcPts val="0"/>
              </a:spcBef>
              <a:spcAft>
                <a:spcPts val="0"/>
              </a:spcAft>
              <a:buNone/>
            </a:pPr>
            <a:r>
              <a:rPr lang="en-GB">
                <a:latin typeface="Arial" panose="020B0604020202020204" pitchFamily="34" charset="0"/>
                <a:ea typeface="汉仪旗黑-55简" charset="0"/>
              </a:rPr>
              <a:t>yourwebsite.com</a:t>
            </a:r>
            <a:endParaRPr lang="en-GB">
              <a:latin typeface="Arial" panose="020B0604020202020204" pitchFamily="34" charset="0"/>
              <a:ea typeface="汉仪旗黑-55简" charset="0"/>
            </a:endParaRPr>
          </a:p>
        </p:txBody>
      </p:sp>
      <p:sp>
        <p:nvSpPr>
          <p:cNvPr id="1339" name="Google Shape;1339;p70"/>
          <p:cNvSpPr txBox="1"/>
          <p:nvPr/>
        </p:nvSpPr>
        <p:spPr>
          <a:xfrm>
            <a:off x="3144475" y="4343600"/>
            <a:ext cx="4151700" cy="26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a:solidFill>
                  <a:schemeClr val="dk1"/>
                </a:solidFill>
                <a:latin typeface="Arial" panose="020B0604020202020204" pitchFamily="34" charset="0"/>
                <a:ea typeface="汉仪旗黑-55简" charset="0"/>
                <a:cs typeface="Raleway"/>
                <a:sym typeface="Raleway"/>
              </a:rPr>
              <a:t>Please keep this slide for attribution</a:t>
            </a:r>
            <a:endParaRPr lang="en-GB" sz="1200">
              <a:solidFill>
                <a:schemeClr val="dk1"/>
              </a:solidFill>
              <a:latin typeface="Arial" panose="020B0604020202020204" pitchFamily="34" charset="0"/>
              <a:ea typeface="汉仪旗黑-55简" charset="0"/>
              <a:cs typeface="Raleway"/>
              <a:sym typeface="Raleway"/>
            </a:endParaRPr>
          </a:p>
        </p:txBody>
      </p:sp>
      <p:cxnSp>
        <p:nvCxnSpPr>
          <p:cNvPr id="1340" name="Google Shape;1340;p70"/>
          <p:cNvCxnSpPr/>
          <p:nvPr/>
        </p:nvCxnSpPr>
        <p:spPr>
          <a:xfrm>
            <a:off x="2786175" y="3588055"/>
            <a:ext cx="6426300" cy="0"/>
          </a:xfrm>
          <a:prstGeom prst="straightConnector1">
            <a:avLst/>
          </a:prstGeom>
          <a:noFill/>
          <a:ln w="9525" cap="flat" cmpd="sng">
            <a:solidFill>
              <a:schemeClr val="dk1"/>
            </a:solidFill>
            <a:prstDash val="solid"/>
            <a:round/>
            <a:headEnd type="none" w="med" len="med"/>
            <a:tailEnd type="none" w="med" len="med"/>
          </a:ln>
        </p:spPr>
      </p:cxnSp>
      <p:sp>
        <p:nvSpPr>
          <p:cNvPr id="1341" name="Google Shape;1341;p70"/>
          <p:cNvSpPr/>
          <p:nvPr/>
        </p:nvSpPr>
        <p:spPr>
          <a:xfrm flipH="1">
            <a:off x="3244233" y="2858625"/>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42" name="Google Shape;1342;p70"/>
          <p:cNvSpPr/>
          <p:nvPr/>
        </p:nvSpPr>
        <p:spPr>
          <a:xfrm flipH="1">
            <a:off x="4142808" y="2858625"/>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43" name="Google Shape;1343;p70"/>
          <p:cNvSpPr/>
          <p:nvPr/>
        </p:nvSpPr>
        <p:spPr>
          <a:xfrm flipH="1">
            <a:off x="5041383" y="2858625"/>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44" name="Google Shape;1344;p70"/>
          <p:cNvSpPr/>
          <p:nvPr/>
        </p:nvSpPr>
        <p:spPr>
          <a:xfrm flipH="1">
            <a:off x="5939958" y="2858625"/>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45" name="Google Shape;1345;p70"/>
          <p:cNvSpPr/>
          <p:nvPr/>
        </p:nvSpPr>
        <p:spPr>
          <a:xfrm>
            <a:off x="3443086" y="2914196"/>
            <a:ext cx="333699" cy="338245"/>
          </a:xfrm>
          <a:custGeom>
            <a:avLst/>
            <a:gdLst/>
            <a:ahLst/>
            <a:cxnLst/>
            <a:rect l="l" t="t" r="r" b="b"/>
            <a:pathLst>
              <a:path w="19982" h="19982" extrusionOk="0">
                <a:moveTo>
                  <a:pt x="14602" y="3500"/>
                </a:moveTo>
                <a:cubicBezTo>
                  <a:pt x="15137" y="3500"/>
                  <a:pt x="15682" y="3563"/>
                  <a:pt x="16247" y="3689"/>
                </a:cubicBezTo>
                <a:cubicBezTo>
                  <a:pt x="16179" y="4154"/>
                  <a:pt x="16095" y="4705"/>
                  <a:pt x="16033" y="5120"/>
                </a:cubicBezTo>
                <a:cubicBezTo>
                  <a:pt x="15810" y="5075"/>
                  <a:pt x="15484" y="5035"/>
                  <a:pt x="15150" y="5035"/>
                </a:cubicBezTo>
                <a:cubicBezTo>
                  <a:pt x="14968" y="5035"/>
                  <a:pt x="14783" y="5047"/>
                  <a:pt x="14611" y="5076"/>
                </a:cubicBezTo>
                <a:cubicBezTo>
                  <a:pt x="13536" y="5258"/>
                  <a:pt x="12918" y="5925"/>
                  <a:pt x="12918" y="6907"/>
                </a:cubicBezTo>
                <a:lnTo>
                  <a:pt x="12918" y="8819"/>
                </a:lnTo>
                <a:cubicBezTo>
                  <a:pt x="12918" y="9143"/>
                  <a:pt x="13180" y="9405"/>
                  <a:pt x="13504" y="9405"/>
                </a:cubicBezTo>
                <a:lnTo>
                  <a:pt x="15681" y="9405"/>
                </a:lnTo>
                <a:lnTo>
                  <a:pt x="15388" y="10576"/>
                </a:lnTo>
                <a:lnTo>
                  <a:pt x="13504" y="10576"/>
                </a:lnTo>
                <a:cubicBezTo>
                  <a:pt x="13180" y="10576"/>
                  <a:pt x="12918" y="10838"/>
                  <a:pt x="12918" y="11161"/>
                </a:cubicBezTo>
                <a:lnTo>
                  <a:pt x="12918" y="18811"/>
                </a:lnTo>
                <a:lnTo>
                  <a:pt x="11162" y="18811"/>
                </a:lnTo>
                <a:lnTo>
                  <a:pt x="11162" y="11161"/>
                </a:lnTo>
                <a:cubicBezTo>
                  <a:pt x="11162" y="10838"/>
                  <a:pt x="10900" y="10576"/>
                  <a:pt x="10576" y="10576"/>
                </a:cubicBezTo>
                <a:lnTo>
                  <a:pt x="9407" y="10576"/>
                </a:lnTo>
                <a:lnTo>
                  <a:pt x="9407" y="9405"/>
                </a:lnTo>
                <a:lnTo>
                  <a:pt x="10576" y="9405"/>
                </a:lnTo>
                <a:cubicBezTo>
                  <a:pt x="10900" y="9405"/>
                  <a:pt x="11162" y="9143"/>
                  <a:pt x="11162" y="8821"/>
                </a:cubicBezTo>
                <a:cubicBezTo>
                  <a:pt x="11162" y="7215"/>
                  <a:pt x="11162" y="6481"/>
                  <a:pt x="11162" y="6143"/>
                </a:cubicBezTo>
                <a:cubicBezTo>
                  <a:pt x="11162" y="5520"/>
                  <a:pt x="11163" y="4843"/>
                  <a:pt x="11770" y="4324"/>
                </a:cubicBezTo>
                <a:cubicBezTo>
                  <a:pt x="12234" y="3928"/>
                  <a:pt x="12823" y="3687"/>
                  <a:pt x="13628" y="3571"/>
                </a:cubicBezTo>
                <a:cubicBezTo>
                  <a:pt x="13950" y="3524"/>
                  <a:pt x="14274" y="3500"/>
                  <a:pt x="14602" y="3500"/>
                </a:cubicBezTo>
                <a:close/>
                <a:moveTo>
                  <a:pt x="17017" y="1170"/>
                </a:moveTo>
                <a:cubicBezTo>
                  <a:pt x="17990" y="1170"/>
                  <a:pt x="18811" y="1975"/>
                  <a:pt x="18811" y="2927"/>
                </a:cubicBezTo>
                <a:lnTo>
                  <a:pt x="18811" y="17056"/>
                </a:lnTo>
                <a:cubicBezTo>
                  <a:pt x="18811" y="18023"/>
                  <a:pt x="18024" y="18811"/>
                  <a:pt x="17056" y="18811"/>
                </a:cubicBezTo>
                <a:lnTo>
                  <a:pt x="14089" y="18811"/>
                </a:lnTo>
                <a:lnTo>
                  <a:pt x="14089" y="11747"/>
                </a:lnTo>
                <a:lnTo>
                  <a:pt x="15846" y="11747"/>
                </a:lnTo>
                <a:cubicBezTo>
                  <a:pt x="16115" y="11747"/>
                  <a:pt x="16348" y="11565"/>
                  <a:pt x="16414" y="11305"/>
                </a:cubicBezTo>
                <a:lnTo>
                  <a:pt x="16999" y="8963"/>
                </a:lnTo>
                <a:cubicBezTo>
                  <a:pt x="17042" y="8787"/>
                  <a:pt x="17003" y="8602"/>
                  <a:pt x="16893" y="8460"/>
                </a:cubicBezTo>
                <a:cubicBezTo>
                  <a:pt x="16782" y="8317"/>
                  <a:pt x="16612" y="8235"/>
                  <a:pt x="16431" y="8235"/>
                </a:cubicBezTo>
                <a:lnTo>
                  <a:pt x="14089" y="8235"/>
                </a:lnTo>
                <a:lnTo>
                  <a:pt x="14089" y="6909"/>
                </a:lnTo>
                <a:cubicBezTo>
                  <a:pt x="14089" y="6638"/>
                  <a:pt x="14144" y="6343"/>
                  <a:pt x="14808" y="6229"/>
                </a:cubicBezTo>
                <a:cubicBezTo>
                  <a:pt x="14936" y="6208"/>
                  <a:pt x="15061" y="6199"/>
                  <a:pt x="15182" y="6199"/>
                </a:cubicBezTo>
                <a:cubicBezTo>
                  <a:pt x="15552" y="6199"/>
                  <a:pt x="15890" y="6283"/>
                  <a:pt x="16198" y="6360"/>
                </a:cubicBezTo>
                <a:cubicBezTo>
                  <a:pt x="16304" y="6387"/>
                  <a:pt x="16415" y="6421"/>
                  <a:pt x="16532" y="6421"/>
                </a:cubicBezTo>
                <a:cubicBezTo>
                  <a:pt x="16632" y="6421"/>
                  <a:pt x="16736" y="6396"/>
                  <a:pt x="16847" y="6321"/>
                </a:cubicBezTo>
                <a:cubicBezTo>
                  <a:pt x="16983" y="6229"/>
                  <a:pt x="17074" y="6084"/>
                  <a:pt x="17098" y="5923"/>
                </a:cubicBezTo>
                <a:cubicBezTo>
                  <a:pt x="17098" y="5923"/>
                  <a:pt x="17362" y="4156"/>
                  <a:pt x="17482" y="3339"/>
                </a:cubicBezTo>
                <a:cubicBezTo>
                  <a:pt x="17525" y="3049"/>
                  <a:pt x="17346" y="2769"/>
                  <a:pt x="17063" y="2690"/>
                </a:cubicBezTo>
                <a:cubicBezTo>
                  <a:pt x="16267" y="2463"/>
                  <a:pt x="15346" y="2343"/>
                  <a:pt x="14504" y="2343"/>
                </a:cubicBezTo>
                <a:cubicBezTo>
                  <a:pt x="14137" y="2343"/>
                  <a:pt x="13786" y="2365"/>
                  <a:pt x="13467" y="2412"/>
                </a:cubicBezTo>
                <a:cubicBezTo>
                  <a:pt x="12434" y="2562"/>
                  <a:pt x="11646" y="2888"/>
                  <a:pt x="11009" y="3434"/>
                </a:cubicBezTo>
                <a:cubicBezTo>
                  <a:pt x="10121" y="4193"/>
                  <a:pt x="10010" y="5168"/>
                  <a:pt x="9999" y="5833"/>
                </a:cubicBezTo>
                <a:cubicBezTo>
                  <a:pt x="9999" y="5847"/>
                  <a:pt x="9999" y="7029"/>
                  <a:pt x="9999" y="8235"/>
                </a:cubicBezTo>
                <a:lnTo>
                  <a:pt x="8821" y="8235"/>
                </a:lnTo>
                <a:cubicBezTo>
                  <a:pt x="8497" y="8235"/>
                  <a:pt x="8236" y="8497"/>
                  <a:pt x="8236" y="8819"/>
                </a:cubicBezTo>
                <a:lnTo>
                  <a:pt x="8236" y="11161"/>
                </a:lnTo>
                <a:cubicBezTo>
                  <a:pt x="8236" y="11485"/>
                  <a:pt x="8497" y="11747"/>
                  <a:pt x="8821" y="11747"/>
                </a:cubicBezTo>
                <a:lnTo>
                  <a:pt x="9991" y="11747"/>
                </a:lnTo>
                <a:lnTo>
                  <a:pt x="9991" y="18811"/>
                </a:lnTo>
                <a:lnTo>
                  <a:pt x="2927" y="18811"/>
                </a:lnTo>
                <a:cubicBezTo>
                  <a:pt x="1959" y="18811"/>
                  <a:pt x="1172" y="18023"/>
                  <a:pt x="1172" y="17054"/>
                </a:cubicBezTo>
                <a:lnTo>
                  <a:pt x="1172" y="2927"/>
                </a:lnTo>
                <a:cubicBezTo>
                  <a:pt x="1172" y="1959"/>
                  <a:pt x="1959" y="1170"/>
                  <a:pt x="2927" y="1170"/>
                </a:cubicBezTo>
                <a:close/>
                <a:moveTo>
                  <a:pt x="2927" y="1"/>
                </a:moveTo>
                <a:cubicBezTo>
                  <a:pt x="1314" y="1"/>
                  <a:pt x="1" y="1313"/>
                  <a:pt x="1" y="2927"/>
                </a:cubicBezTo>
                <a:lnTo>
                  <a:pt x="1" y="17056"/>
                </a:lnTo>
                <a:cubicBezTo>
                  <a:pt x="1" y="18669"/>
                  <a:pt x="1314" y="19982"/>
                  <a:pt x="2927" y="19982"/>
                </a:cubicBezTo>
                <a:lnTo>
                  <a:pt x="17054" y="19982"/>
                </a:lnTo>
                <a:cubicBezTo>
                  <a:pt x="18669" y="19982"/>
                  <a:pt x="19982" y="18669"/>
                  <a:pt x="19982" y="17056"/>
                </a:cubicBezTo>
                <a:lnTo>
                  <a:pt x="19982" y="2927"/>
                </a:lnTo>
                <a:cubicBezTo>
                  <a:pt x="19982" y="2145"/>
                  <a:pt x="19669" y="1409"/>
                  <a:pt x="19101" y="853"/>
                </a:cubicBezTo>
                <a:cubicBezTo>
                  <a:pt x="18538" y="303"/>
                  <a:pt x="17797" y="1"/>
                  <a:pt x="170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346" name="Google Shape;1346;p70"/>
          <p:cNvGrpSpPr/>
          <p:nvPr/>
        </p:nvGrpSpPr>
        <p:grpSpPr>
          <a:xfrm>
            <a:off x="4341628" y="2914197"/>
            <a:ext cx="333736" cy="338248"/>
            <a:chOff x="812101" y="2571761"/>
            <a:chExt cx="417066" cy="417024"/>
          </a:xfrm>
        </p:grpSpPr>
        <p:sp>
          <p:nvSpPr>
            <p:cNvPr id="1347" name="Google Shape;1347;p70"/>
            <p:cNvSpPr/>
            <p:nvPr/>
          </p:nvSpPr>
          <p:spPr>
            <a:xfrm>
              <a:off x="935084" y="2694744"/>
              <a:ext cx="171071" cy="171071"/>
            </a:xfrm>
            <a:custGeom>
              <a:avLst/>
              <a:gdLst/>
              <a:ahLst/>
              <a:cxnLst/>
              <a:rect l="l" t="t" r="r" b="b"/>
              <a:pathLst>
                <a:path w="8197" h="8197" extrusionOk="0">
                  <a:moveTo>
                    <a:pt x="4099" y="1171"/>
                  </a:moveTo>
                  <a:cubicBezTo>
                    <a:pt x="5712" y="1171"/>
                    <a:pt x="7027" y="2484"/>
                    <a:pt x="7027" y="4097"/>
                  </a:cubicBezTo>
                  <a:cubicBezTo>
                    <a:pt x="7027" y="5712"/>
                    <a:pt x="5712" y="7025"/>
                    <a:pt x="4099" y="7025"/>
                  </a:cubicBezTo>
                  <a:cubicBezTo>
                    <a:pt x="2486" y="7025"/>
                    <a:pt x="1171" y="5712"/>
                    <a:pt x="1171" y="4097"/>
                  </a:cubicBezTo>
                  <a:cubicBezTo>
                    <a:pt x="1171" y="2484"/>
                    <a:pt x="2486" y="1171"/>
                    <a:pt x="4099" y="1171"/>
                  </a:cubicBezTo>
                  <a:close/>
                  <a:moveTo>
                    <a:pt x="4099" y="0"/>
                  </a:moveTo>
                  <a:cubicBezTo>
                    <a:pt x="1840" y="0"/>
                    <a:pt x="0" y="1838"/>
                    <a:pt x="0" y="4097"/>
                  </a:cubicBezTo>
                  <a:cubicBezTo>
                    <a:pt x="0" y="6358"/>
                    <a:pt x="1840" y="8196"/>
                    <a:pt x="4099" y="8196"/>
                  </a:cubicBezTo>
                  <a:cubicBezTo>
                    <a:pt x="6358" y="8196"/>
                    <a:pt x="8196" y="6358"/>
                    <a:pt x="8196" y="4097"/>
                  </a:cubicBezTo>
                  <a:cubicBezTo>
                    <a:pt x="8196" y="1838"/>
                    <a:pt x="6358" y="0"/>
                    <a:pt x="40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48" name="Google Shape;1348;p70"/>
            <p:cNvSpPr/>
            <p:nvPr/>
          </p:nvSpPr>
          <p:spPr>
            <a:xfrm>
              <a:off x="860977" y="2620616"/>
              <a:ext cx="319311" cy="319290"/>
            </a:xfrm>
            <a:custGeom>
              <a:avLst/>
              <a:gdLst/>
              <a:ahLst/>
              <a:cxnLst/>
              <a:rect l="l" t="t" r="r" b="b"/>
              <a:pathLst>
                <a:path w="15300" h="15299" extrusionOk="0">
                  <a:moveTo>
                    <a:pt x="12333" y="1171"/>
                  </a:moveTo>
                  <a:cubicBezTo>
                    <a:pt x="13306" y="1171"/>
                    <a:pt x="14128" y="1994"/>
                    <a:pt x="14128" y="2967"/>
                  </a:cubicBezTo>
                  <a:lnTo>
                    <a:pt x="14128" y="12334"/>
                  </a:lnTo>
                  <a:cubicBezTo>
                    <a:pt x="14128" y="13307"/>
                    <a:pt x="13306" y="14129"/>
                    <a:pt x="12333" y="14129"/>
                  </a:cubicBezTo>
                  <a:lnTo>
                    <a:pt x="2968" y="14129"/>
                  </a:lnTo>
                  <a:cubicBezTo>
                    <a:pt x="1993" y="14129"/>
                    <a:pt x="1172" y="13307"/>
                    <a:pt x="1172" y="12334"/>
                  </a:cubicBezTo>
                  <a:lnTo>
                    <a:pt x="1172" y="2967"/>
                  </a:lnTo>
                  <a:cubicBezTo>
                    <a:pt x="1172" y="1994"/>
                    <a:pt x="1993" y="1171"/>
                    <a:pt x="2968" y="1171"/>
                  </a:cubicBezTo>
                  <a:close/>
                  <a:moveTo>
                    <a:pt x="2968" y="0"/>
                  </a:moveTo>
                  <a:cubicBezTo>
                    <a:pt x="1351" y="0"/>
                    <a:pt x="1" y="1346"/>
                    <a:pt x="1" y="2967"/>
                  </a:cubicBezTo>
                  <a:lnTo>
                    <a:pt x="1" y="12334"/>
                  </a:lnTo>
                  <a:cubicBezTo>
                    <a:pt x="1" y="13952"/>
                    <a:pt x="1349" y="15299"/>
                    <a:pt x="2968" y="15299"/>
                  </a:cubicBezTo>
                  <a:lnTo>
                    <a:pt x="12333" y="15299"/>
                  </a:lnTo>
                  <a:cubicBezTo>
                    <a:pt x="13953" y="15299"/>
                    <a:pt x="15299" y="13951"/>
                    <a:pt x="15299" y="12334"/>
                  </a:cubicBezTo>
                  <a:lnTo>
                    <a:pt x="15299" y="2967"/>
                  </a:lnTo>
                  <a:cubicBezTo>
                    <a:pt x="15299" y="1345"/>
                    <a:pt x="13948" y="0"/>
                    <a:pt x="123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49" name="Google Shape;1349;p70"/>
            <p:cNvSpPr/>
            <p:nvPr/>
          </p:nvSpPr>
          <p:spPr>
            <a:xfrm>
              <a:off x="812101" y="2571761"/>
              <a:ext cx="417066" cy="417024"/>
            </a:xfrm>
            <a:custGeom>
              <a:avLst/>
              <a:gdLst/>
              <a:ahLst/>
              <a:cxnLst/>
              <a:rect l="l" t="t" r="r" b="b"/>
              <a:pathLst>
                <a:path w="19984" h="19982" extrusionOk="0">
                  <a:moveTo>
                    <a:pt x="17056" y="1172"/>
                  </a:moveTo>
                  <a:cubicBezTo>
                    <a:pt x="18025" y="1172"/>
                    <a:pt x="18812" y="1959"/>
                    <a:pt x="18812" y="2927"/>
                  </a:cubicBezTo>
                  <a:lnTo>
                    <a:pt x="18812" y="17056"/>
                  </a:lnTo>
                  <a:cubicBezTo>
                    <a:pt x="18812" y="18023"/>
                    <a:pt x="18025" y="18811"/>
                    <a:pt x="17056" y="18811"/>
                  </a:cubicBezTo>
                  <a:lnTo>
                    <a:pt x="2928" y="18811"/>
                  </a:lnTo>
                  <a:cubicBezTo>
                    <a:pt x="1961" y="18811"/>
                    <a:pt x="1172" y="18023"/>
                    <a:pt x="1172" y="17056"/>
                  </a:cubicBezTo>
                  <a:lnTo>
                    <a:pt x="1172" y="2927"/>
                  </a:lnTo>
                  <a:cubicBezTo>
                    <a:pt x="1172" y="1959"/>
                    <a:pt x="1961" y="1172"/>
                    <a:pt x="2928" y="1172"/>
                  </a:cubicBezTo>
                  <a:close/>
                  <a:moveTo>
                    <a:pt x="2928" y="1"/>
                  </a:moveTo>
                  <a:cubicBezTo>
                    <a:pt x="1313" y="1"/>
                    <a:pt x="1" y="1313"/>
                    <a:pt x="1" y="2927"/>
                  </a:cubicBezTo>
                  <a:lnTo>
                    <a:pt x="1" y="17056"/>
                  </a:lnTo>
                  <a:cubicBezTo>
                    <a:pt x="1" y="18669"/>
                    <a:pt x="1313" y="19982"/>
                    <a:pt x="2928" y="19982"/>
                  </a:cubicBezTo>
                  <a:lnTo>
                    <a:pt x="17056" y="19982"/>
                  </a:lnTo>
                  <a:cubicBezTo>
                    <a:pt x="18669" y="19982"/>
                    <a:pt x="19984" y="18669"/>
                    <a:pt x="19984" y="17056"/>
                  </a:cubicBezTo>
                  <a:lnTo>
                    <a:pt x="19984" y="2927"/>
                  </a:lnTo>
                  <a:cubicBezTo>
                    <a:pt x="19984" y="1313"/>
                    <a:pt x="18669" y="1"/>
                    <a:pt x="170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50" name="Google Shape;1350;p70"/>
            <p:cNvSpPr/>
            <p:nvPr/>
          </p:nvSpPr>
          <p:spPr>
            <a:xfrm>
              <a:off x="1081712" y="2670306"/>
              <a:ext cx="48878" cy="48898"/>
            </a:xfrm>
            <a:custGeom>
              <a:avLst/>
              <a:gdLst/>
              <a:ahLst/>
              <a:cxnLst/>
              <a:rect l="l" t="t" r="r" b="b"/>
              <a:pathLst>
                <a:path w="2342" h="2343" extrusionOk="0">
                  <a:moveTo>
                    <a:pt x="1170" y="0"/>
                  </a:moveTo>
                  <a:cubicBezTo>
                    <a:pt x="524" y="0"/>
                    <a:pt x="1" y="526"/>
                    <a:pt x="1" y="1171"/>
                  </a:cubicBezTo>
                  <a:cubicBezTo>
                    <a:pt x="1" y="1817"/>
                    <a:pt x="524" y="2342"/>
                    <a:pt x="1170" y="2342"/>
                  </a:cubicBezTo>
                  <a:cubicBezTo>
                    <a:pt x="1816" y="2342"/>
                    <a:pt x="2341" y="1817"/>
                    <a:pt x="2341" y="1171"/>
                  </a:cubicBezTo>
                  <a:cubicBezTo>
                    <a:pt x="2341" y="526"/>
                    <a:pt x="1816" y="0"/>
                    <a:pt x="11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351" name="Google Shape;1351;p70"/>
          <p:cNvGrpSpPr/>
          <p:nvPr/>
        </p:nvGrpSpPr>
        <p:grpSpPr>
          <a:xfrm>
            <a:off x="5240219" y="2914197"/>
            <a:ext cx="333703" cy="338248"/>
            <a:chOff x="1323129" y="2571761"/>
            <a:chExt cx="417024" cy="417024"/>
          </a:xfrm>
        </p:grpSpPr>
        <p:sp>
          <p:nvSpPr>
            <p:cNvPr id="1352" name="Google Shape;1352;p70"/>
            <p:cNvSpPr/>
            <p:nvPr/>
          </p:nvSpPr>
          <p:spPr>
            <a:xfrm>
              <a:off x="1385007" y="2719183"/>
              <a:ext cx="73337" cy="219907"/>
            </a:xfrm>
            <a:custGeom>
              <a:avLst/>
              <a:gdLst/>
              <a:ahLst/>
              <a:cxnLst/>
              <a:rect l="l" t="t" r="r" b="b"/>
              <a:pathLst>
                <a:path w="3514" h="10537" extrusionOk="0">
                  <a:moveTo>
                    <a:pt x="2342" y="1171"/>
                  </a:moveTo>
                  <a:lnTo>
                    <a:pt x="2342" y="9367"/>
                  </a:lnTo>
                  <a:lnTo>
                    <a:pt x="1171" y="9367"/>
                  </a:lnTo>
                  <a:lnTo>
                    <a:pt x="1171" y="1171"/>
                  </a:lnTo>
                  <a:close/>
                  <a:moveTo>
                    <a:pt x="586" y="0"/>
                  </a:moveTo>
                  <a:cubicBezTo>
                    <a:pt x="264" y="0"/>
                    <a:pt x="0" y="262"/>
                    <a:pt x="0" y="586"/>
                  </a:cubicBezTo>
                  <a:lnTo>
                    <a:pt x="0" y="9951"/>
                  </a:lnTo>
                  <a:cubicBezTo>
                    <a:pt x="0" y="10275"/>
                    <a:pt x="264" y="10537"/>
                    <a:pt x="586" y="10537"/>
                  </a:cubicBezTo>
                  <a:lnTo>
                    <a:pt x="2928" y="10537"/>
                  </a:lnTo>
                  <a:cubicBezTo>
                    <a:pt x="3252" y="10537"/>
                    <a:pt x="3514" y="10275"/>
                    <a:pt x="3514" y="9951"/>
                  </a:cubicBezTo>
                  <a:lnTo>
                    <a:pt x="3514" y="586"/>
                  </a:lnTo>
                  <a:cubicBezTo>
                    <a:pt x="3514" y="262"/>
                    <a:pt x="3252" y="0"/>
                    <a:pt x="29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53" name="Google Shape;1353;p70"/>
            <p:cNvSpPr/>
            <p:nvPr/>
          </p:nvSpPr>
          <p:spPr>
            <a:xfrm>
              <a:off x="1385007" y="2621430"/>
              <a:ext cx="73337" cy="73337"/>
            </a:xfrm>
            <a:custGeom>
              <a:avLst/>
              <a:gdLst/>
              <a:ahLst/>
              <a:cxnLst/>
              <a:rect l="l" t="t" r="r" b="b"/>
              <a:pathLst>
                <a:path w="3514" h="3514" extrusionOk="0">
                  <a:moveTo>
                    <a:pt x="1757" y="1171"/>
                  </a:moveTo>
                  <a:cubicBezTo>
                    <a:pt x="2081" y="1171"/>
                    <a:pt x="2342" y="1435"/>
                    <a:pt x="2342" y="1757"/>
                  </a:cubicBezTo>
                  <a:cubicBezTo>
                    <a:pt x="2342" y="2080"/>
                    <a:pt x="2081" y="2342"/>
                    <a:pt x="1757" y="2342"/>
                  </a:cubicBezTo>
                  <a:cubicBezTo>
                    <a:pt x="1435" y="2342"/>
                    <a:pt x="1171" y="2080"/>
                    <a:pt x="1171" y="1757"/>
                  </a:cubicBezTo>
                  <a:cubicBezTo>
                    <a:pt x="1171" y="1435"/>
                    <a:pt x="1435" y="1171"/>
                    <a:pt x="1757" y="1171"/>
                  </a:cubicBezTo>
                  <a:close/>
                  <a:moveTo>
                    <a:pt x="1757" y="0"/>
                  </a:moveTo>
                  <a:cubicBezTo>
                    <a:pt x="789" y="0"/>
                    <a:pt x="0" y="789"/>
                    <a:pt x="0" y="1757"/>
                  </a:cubicBezTo>
                  <a:cubicBezTo>
                    <a:pt x="0" y="2726"/>
                    <a:pt x="789" y="3513"/>
                    <a:pt x="1757" y="3513"/>
                  </a:cubicBezTo>
                  <a:cubicBezTo>
                    <a:pt x="2726" y="3513"/>
                    <a:pt x="3514" y="2726"/>
                    <a:pt x="3514" y="1757"/>
                  </a:cubicBezTo>
                  <a:cubicBezTo>
                    <a:pt x="3514" y="789"/>
                    <a:pt x="2726" y="0"/>
                    <a:pt x="17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54" name="Google Shape;1354;p70"/>
            <p:cNvSpPr/>
            <p:nvPr/>
          </p:nvSpPr>
          <p:spPr>
            <a:xfrm>
              <a:off x="1482759" y="2718786"/>
              <a:ext cx="195510" cy="220304"/>
            </a:xfrm>
            <a:custGeom>
              <a:avLst/>
              <a:gdLst/>
              <a:ahLst/>
              <a:cxnLst/>
              <a:rect l="l" t="t" r="r" b="b"/>
              <a:pathLst>
                <a:path w="9368" h="10556" extrusionOk="0">
                  <a:moveTo>
                    <a:pt x="5559" y="1173"/>
                  </a:moveTo>
                  <a:cubicBezTo>
                    <a:pt x="5720" y="1173"/>
                    <a:pt x="5883" y="1186"/>
                    <a:pt x="6044" y="1212"/>
                  </a:cubicBezTo>
                  <a:cubicBezTo>
                    <a:pt x="7422" y="1435"/>
                    <a:pt x="8196" y="2535"/>
                    <a:pt x="8196" y="3669"/>
                  </a:cubicBezTo>
                  <a:lnTo>
                    <a:pt x="8196" y="9386"/>
                  </a:lnTo>
                  <a:lnTo>
                    <a:pt x="7025" y="9386"/>
                  </a:lnTo>
                  <a:lnTo>
                    <a:pt x="7025" y="4702"/>
                  </a:lnTo>
                  <a:cubicBezTo>
                    <a:pt x="7025" y="3411"/>
                    <a:pt x="5975" y="2360"/>
                    <a:pt x="4683" y="2360"/>
                  </a:cubicBezTo>
                  <a:cubicBezTo>
                    <a:pt x="3392" y="2360"/>
                    <a:pt x="2341" y="3411"/>
                    <a:pt x="2341" y="4702"/>
                  </a:cubicBezTo>
                  <a:lnTo>
                    <a:pt x="2341" y="9386"/>
                  </a:lnTo>
                  <a:lnTo>
                    <a:pt x="1170" y="9386"/>
                  </a:lnTo>
                  <a:lnTo>
                    <a:pt x="1170" y="1190"/>
                  </a:lnTo>
                  <a:lnTo>
                    <a:pt x="2341" y="1190"/>
                  </a:lnTo>
                  <a:lnTo>
                    <a:pt x="2341" y="1776"/>
                  </a:lnTo>
                  <a:cubicBezTo>
                    <a:pt x="2341" y="2011"/>
                    <a:pt x="2484" y="2225"/>
                    <a:pt x="2704" y="2316"/>
                  </a:cubicBezTo>
                  <a:cubicBezTo>
                    <a:pt x="2776" y="2346"/>
                    <a:pt x="2852" y="2361"/>
                    <a:pt x="2928" y="2361"/>
                  </a:cubicBezTo>
                  <a:cubicBezTo>
                    <a:pt x="3080" y="2361"/>
                    <a:pt x="3229" y="2301"/>
                    <a:pt x="3341" y="2190"/>
                  </a:cubicBezTo>
                  <a:lnTo>
                    <a:pt x="3615" y="1916"/>
                  </a:lnTo>
                  <a:cubicBezTo>
                    <a:pt x="4086" y="1443"/>
                    <a:pt x="4813" y="1173"/>
                    <a:pt x="5559" y="1173"/>
                  </a:cubicBezTo>
                  <a:close/>
                  <a:moveTo>
                    <a:pt x="5553" y="0"/>
                  </a:moveTo>
                  <a:cubicBezTo>
                    <a:pt x="4823" y="0"/>
                    <a:pt x="4110" y="189"/>
                    <a:pt x="3509" y="536"/>
                  </a:cubicBezTo>
                  <a:cubicBezTo>
                    <a:pt x="3475" y="246"/>
                    <a:pt x="3227" y="19"/>
                    <a:pt x="2927" y="19"/>
                  </a:cubicBezTo>
                  <a:lnTo>
                    <a:pt x="586" y="19"/>
                  </a:lnTo>
                  <a:cubicBezTo>
                    <a:pt x="262" y="19"/>
                    <a:pt x="1" y="281"/>
                    <a:pt x="1" y="605"/>
                  </a:cubicBezTo>
                  <a:lnTo>
                    <a:pt x="1" y="9970"/>
                  </a:lnTo>
                  <a:cubicBezTo>
                    <a:pt x="1" y="10294"/>
                    <a:pt x="262" y="10556"/>
                    <a:pt x="586" y="10556"/>
                  </a:cubicBezTo>
                  <a:lnTo>
                    <a:pt x="2927" y="10556"/>
                  </a:lnTo>
                  <a:cubicBezTo>
                    <a:pt x="3250" y="10556"/>
                    <a:pt x="3512" y="10294"/>
                    <a:pt x="3512" y="9970"/>
                  </a:cubicBezTo>
                  <a:lnTo>
                    <a:pt x="3512" y="4702"/>
                  </a:lnTo>
                  <a:cubicBezTo>
                    <a:pt x="3512" y="4056"/>
                    <a:pt x="4038" y="3531"/>
                    <a:pt x="4683" y="3531"/>
                  </a:cubicBezTo>
                  <a:cubicBezTo>
                    <a:pt x="5329" y="3531"/>
                    <a:pt x="5854" y="4056"/>
                    <a:pt x="5854" y="4702"/>
                  </a:cubicBezTo>
                  <a:lnTo>
                    <a:pt x="5854" y="9970"/>
                  </a:lnTo>
                  <a:cubicBezTo>
                    <a:pt x="5854" y="10294"/>
                    <a:pt x="6116" y="10556"/>
                    <a:pt x="6440" y="10556"/>
                  </a:cubicBezTo>
                  <a:lnTo>
                    <a:pt x="8782" y="10556"/>
                  </a:lnTo>
                  <a:cubicBezTo>
                    <a:pt x="9104" y="10556"/>
                    <a:pt x="9368" y="10294"/>
                    <a:pt x="9368" y="9970"/>
                  </a:cubicBezTo>
                  <a:lnTo>
                    <a:pt x="9368" y="3669"/>
                  </a:lnTo>
                  <a:cubicBezTo>
                    <a:pt x="9368" y="1921"/>
                    <a:pt x="8131" y="364"/>
                    <a:pt x="6231" y="55"/>
                  </a:cubicBezTo>
                  <a:cubicBezTo>
                    <a:pt x="6005" y="18"/>
                    <a:pt x="5779" y="0"/>
                    <a:pt x="55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355" name="Google Shape;1355;p70"/>
            <p:cNvSpPr/>
            <p:nvPr/>
          </p:nvSpPr>
          <p:spPr>
            <a:xfrm>
              <a:off x="1323129" y="2571761"/>
              <a:ext cx="417024" cy="417024"/>
            </a:xfrm>
            <a:custGeom>
              <a:avLst/>
              <a:gdLst/>
              <a:ahLst/>
              <a:cxnLst/>
              <a:rect l="l" t="t" r="r" b="b"/>
              <a:pathLst>
                <a:path w="19982" h="19982" extrusionOk="0">
                  <a:moveTo>
                    <a:pt x="17015" y="1170"/>
                  </a:moveTo>
                  <a:cubicBezTo>
                    <a:pt x="17989" y="1170"/>
                    <a:pt x="18810" y="1993"/>
                    <a:pt x="18810" y="2966"/>
                  </a:cubicBezTo>
                  <a:lnTo>
                    <a:pt x="18810" y="17015"/>
                  </a:lnTo>
                  <a:cubicBezTo>
                    <a:pt x="18810" y="17990"/>
                    <a:pt x="17989" y="18811"/>
                    <a:pt x="17015" y="18811"/>
                  </a:cubicBezTo>
                  <a:lnTo>
                    <a:pt x="2965" y="18811"/>
                  </a:lnTo>
                  <a:cubicBezTo>
                    <a:pt x="1992" y="18811"/>
                    <a:pt x="1170" y="17990"/>
                    <a:pt x="1170" y="17015"/>
                  </a:cubicBezTo>
                  <a:lnTo>
                    <a:pt x="1170" y="2966"/>
                  </a:lnTo>
                  <a:cubicBezTo>
                    <a:pt x="1170" y="1993"/>
                    <a:pt x="1992" y="1170"/>
                    <a:pt x="2965" y="1170"/>
                  </a:cubicBezTo>
                  <a:close/>
                  <a:moveTo>
                    <a:pt x="2965" y="1"/>
                  </a:moveTo>
                  <a:cubicBezTo>
                    <a:pt x="1347" y="1"/>
                    <a:pt x="0" y="1349"/>
                    <a:pt x="0" y="2966"/>
                  </a:cubicBezTo>
                  <a:lnTo>
                    <a:pt x="0" y="17015"/>
                  </a:lnTo>
                  <a:cubicBezTo>
                    <a:pt x="0" y="18635"/>
                    <a:pt x="1348" y="19982"/>
                    <a:pt x="2965" y="19982"/>
                  </a:cubicBezTo>
                  <a:lnTo>
                    <a:pt x="17017" y="19982"/>
                  </a:lnTo>
                  <a:cubicBezTo>
                    <a:pt x="18635" y="19982"/>
                    <a:pt x="19981" y="18634"/>
                    <a:pt x="19981" y="17015"/>
                  </a:cubicBezTo>
                  <a:lnTo>
                    <a:pt x="19981" y="2966"/>
                  </a:lnTo>
                  <a:cubicBezTo>
                    <a:pt x="19981" y="1347"/>
                    <a:pt x="18633" y="1"/>
                    <a:pt x="170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1356" name="Google Shape;1356;p70"/>
          <p:cNvSpPr/>
          <p:nvPr/>
        </p:nvSpPr>
        <p:spPr>
          <a:xfrm>
            <a:off x="6120972" y="2944720"/>
            <a:ext cx="335353" cy="277222"/>
          </a:xfrm>
          <a:custGeom>
            <a:avLst/>
            <a:gdLst/>
            <a:ahLst/>
            <a:cxnLst/>
            <a:rect l="l" t="t" r="r" b="b"/>
            <a:pathLst>
              <a:path w="20081" h="16377" extrusionOk="0">
                <a:moveTo>
                  <a:pt x="13632" y="1165"/>
                </a:moveTo>
                <a:cubicBezTo>
                  <a:pt x="14903" y="1165"/>
                  <a:pt x="15458" y="1658"/>
                  <a:pt x="15826" y="1984"/>
                </a:cubicBezTo>
                <a:cubicBezTo>
                  <a:pt x="16040" y="2173"/>
                  <a:pt x="16244" y="2353"/>
                  <a:pt x="16548" y="2353"/>
                </a:cubicBezTo>
                <a:cubicBezTo>
                  <a:pt x="16762" y="2353"/>
                  <a:pt x="17038" y="2293"/>
                  <a:pt x="17344" y="2196"/>
                </a:cubicBezTo>
                <a:lnTo>
                  <a:pt x="17344" y="2196"/>
                </a:lnTo>
                <a:cubicBezTo>
                  <a:pt x="17236" y="2288"/>
                  <a:pt x="17119" y="2376"/>
                  <a:pt x="16995" y="2461"/>
                </a:cubicBezTo>
                <a:cubicBezTo>
                  <a:pt x="16780" y="2612"/>
                  <a:pt x="16689" y="2889"/>
                  <a:pt x="16778" y="3137"/>
                </a:cubicBezTo>
                <a:cubicBezTo>
                  <a:pt x="16861" y="3373"/>
                  <a:pt x="17082" y="3528"/>
                  <a:pt x="17329" y="3528"/>
                </a:cubicBezTo>
                <a:cubicBezTo>
                  <a:pt x="17343" y="3528"/>
                  <a:pt x="17358" y="3527"/>
                  <a:pt x="17372" y="3526"/>
                </a:cubicBezTo>
                <a:cubicBezTo>
                  <a:pt x="17475" y="3519"/>
                  <a:pt x="17576" y="3508"/>
                  <a:pt x="17680" y="3494"/>
                </a:cubicBezTo>
                <a:lnTo>
                  <a:pt x="17680" y="3494"/>
                </a:lnTo>
                <a:cubicBezTo>
                  <a:pt x="17275" y="3802"/>
                  <a:pt x="16921" y="3990"/>
                  <a:pt x="16937" y="4786"/>
                </a:cubicBezTo>
                <a:cubicBezTo>
                  <a:pt x="16937" y="4826"/>
                  <a:pt x="16939" y="4881"/>
                  <a:pt x="16939" y="4971"/>
                </a:cubicBezTo>
                <a:cubicBezTo>
                  <a:pt x="16939" y="6510"/>
                  <a:pt x="16350" y="9097"/>
                  <a:pt x="14694" y="11320"/>
                </a:cubicBezTo>
                <a:cubicBezTo>
                  <a:pt x="13372" y="13093"/>
                  <a:pt x="10896" y="15207"/>
                  <a:pt x="6611" y="15207"/>
                </a:cubicBezTo>
                <a:cubicBezTo>
                  <a:pt x="5368" y="15207"/>
                  <a:pt x="4159" y="14996"/>
                  <a:pt x="3001" y="14582"/>
                </a:cubicBezTo>
                <a:cubicBezTo>
                  <a:pt x="4359" y="14345"/>
                  <a:pt x="5612" y="13799"/>
                  <a:pt x="6698" y="12960"/>
                </a:cubicBezTo>
                <a:cubicBezTo>
                  <a:pt x="6893" y="12812"/>
                  <a:pt x="6972" y="12557"/>
                  <a:pt x="6900" y="12323"/>
                </a:cubicBezTo>
                <a:cubicBezTo>
                  <a:pt x="6827" y="12090"/>
                  <a:pt x="6617" y="11925"/>
                  <a:pt x="6372" y="11913"/>
                </a:cubicBezTo>
                <a:cubicBezTo>
                  <a:pt x="5203" y="11849"/>
                  <a:pt x="4280" y="11209"/>
                  <a:pt x="3767" y="10448"/>
                </a:cubicBezTo>
                <a:cubicBezTo>
                  <a:pt x="3968" y="10434"/>
                  <a:pt x="4207" y="10404"/>
                  <a:pt x="4564" y="10340"/>
                </a:cubicBezTo>
                <a:cubicBezTo>
                  <a:pt x="4832" y="10294"/>
                  <a:pt x="5030" y="10071"/>
                  <a:pt x="5047" y="9801"/>
                </a:cubicBezTo>
                <a:cubicBezTo>
                  <a:pt x="5065" y="9532"/>
                  <a:pt x="4895" y="9286"/>
                  <a:pt x="4637" y="9205"/>
                </a:cubicBezTo>
                <a:cubicBezTo>
                  <a:pt x="3296" y="8787"/>
                  <a:pt x="2498" y="8025"/>
                  <a:pt x="2180" y="6838"/>
                </a:cubicBezTo>
                <a:lnTo>
                  <a:pt x="2180" y="6838"/>
                </a:lnTo>
                <a:cubicBezTo>
                  <a:pt x="2390" y="6891"/>
                  <a:pt x="2642" y="6933"/>
                  <a:pt x="3057" y="6986"/>
                </a:cubicBezTo>
                <a:cubicBezTo>
                  <a:pt x="3081" y="6989"/>
                  <a:pt x="3105" y="6991"/>
                  <a:pt x="3129" y="6991"/>
                </a:cubicBezTo>
                <a:cubicBezTo>
                  <a:pt x="3359" y="6991"/>
                  <a:pt x="3571" y="6854"/>
                  <a:pt x="3666" y="6640"/>
                </a:cubicBezTo>
                <a:cubicBezTo>
                  <a:pt x="3770" y="6403"/>
                  <a:pt x="3707" y="6125"/>
                  <a:pt x="3508" y="5957"/>
                </a:cubicBezTo>
                <a:cubicBezTo>
                  <a:pt x="2014" y="4697"/>
                  <a:pt x="1936" y="3409"/>
                  <a:pt x="2210" y="2373"/>
                </a:cubicBezTo>
                <a:lnTo>
                  <a:pt x="2210" y="2373"/>
                </a:lnTo>
                <a:cubicBezTo>
                  <a:pt x="4267" y="4464"/>
                  <a:pt x="6801" y="5670"/>
                  <a:pt x="9880" y="5882"/>
                </a:cubicBezTo>
                <a:cubicBezTo>
                  <a:pt x="9894" y="5883"/>
                  <a:pt x="9908" y="5884"/>
                  <a:pt x="9921" y="5884"/>
                </a:cubicBezTo>
                <a:cubicBezTo>
                  <a:pt x="10265" y="5884"/>
                  <a:pt x="10539" y="5586"/>
                  <a:pt x="10503" y="5239"/>
                </a:cubicBezTo>
                <a:cubicBezTo>
                  <a:pt x="10372" y="3940"/>
                  <a:pt x="10634" y="2919"/>
                  <a:pt x="11281" y="2203"/>
                </a:cubicBezTo>
                <a:cubicBezTo>
                  <a:pt x="11975" y="1437"/>
                  <a:pt x="12981" y="1165"/>
                  <a:pt x="13632" y="1165"/>
                </a:cubicBezTo>
                <a:close/>
                <a:moveTo>
                  <a:pt x="13631" y="1"/>
                </a:moveTo>
                <a:cubicBezTo>
                  <a:pt x="12698" y="1"/>
                  <a:pt x="11363" y="368"/>
                  <a:pt x="10413" y="1418"/>
                </a:cubicBezTo>
                <a:cubicBezTo>
                  <a:pt x="9665" y="2245"/>
                  <a:pt x="9291" y="3332"/>
                  <a:pt x="9300" y="4649"/>
                </a:cubicBezTo>
                <a:cubicBezTo>
                  <a:pt x="6556" y="4315"/>
                  <a:pt x="4306" y="3079"/>
                  <a:pt x="2438" y="887"/>
                </a:cubicBezTo>
                <a:cubicBezTo>
                  <a:pt x="2327" y="756"/>
                  <a:pt x="2163" y="681"/>
                  <a:pt x="1993" y="681"/>
                </a:cubicBezTo>
                <a:cubicBezTo>
                  <a:pt x="1966" y="681"/>
                  <a:pt x="1938" y="683"/>
                  <a:pt x="1911" y="687"/>
                </a:cubicBezTo>
                <a:cubicBezTo>
                  <a:pt x="1713" y="715"/>
                  <a:pt x="1541" y="843"/>
                  <a:pt x="1460" y="1025"/>
                </a:cubicBezTo>
                <a:cubicBezTo>
                  <a:pt x="1207" y="1582"/>
                  <a:pt x="876" y="2444"/>
                  <a:pt x="922" y="3466"/>
                </a:cubicBezTo>
                <a:cubicBezTo>
                  <a:pt x="952" y="4138"/>
                  <a:pt x="1138" y="4773"/>
                  <a:pt x="1479" y="5368"/>
                </a:cubicBezTo>
                <a:cubicBezTo>
                  <a:pt x="1469" y="5367"/>
                  <a:pt x="1459" y="5367"/>
                  <a:pt x="1449" y="5367"/>
                </a:cubicBezTo>
                <a:cubicBezTo>
                  <a:pt x="1114" y="5367"/>
                  <a:pt x="843" y="5650"/>
                  <a:pt x="865" y="5990"/>
                </a:cubicBezTo>
                <a:cubicBezTo>
                  <a:pt x="963" y="7455"/>
                  <a:pt x="1501" y="8589"/>
                  <a:pt x="2470" y="9380"/>
                </a:cubicBezTo>
                <a:cubicBezTo>
                  <a:pt x="2284" y="9528"/>
                  <a:pt x="2208" y="9773"/>
                  <a:pt x="2274" y="9999"/>
                </a:cubicBezTo>
                <a:cubicBezTo>
                  <a:pt x="2578" y="11057"/>
                  <a:pt x="3469" y="12207"/>
                  <a:pt x="4833" y="12757"/>
                </a:cubicBezTo>
                <a:cubicBezTo>
                  <a:pt x="3802" y="13279"/>
                  <a:pt x="2644" y="13546"/>
                  <a:pt x="1412" y="13546"/>
                </a:cubicBezTo>
                <a:cubicBezTo>
                  <a:pt x="1173" y="13546"/>
                  <a:pt x="932" y="13536"/>
                  <a:pt x="689" y="13516"/>
                </a:cubicBezTo>
                <a:cubicBezTo>
                  <a:pt x="673" y="13515"/>
                  <a:pt x="658" y="13514"/>
                  <a:pt x="642" y="13514"/>
                </a:cubicBezTo>
                <a:cubicBezTo>
                  <a:pt x="390" y="13514"/>
                  <a:pt x="164" y="13676"/>
                  <a:pt x="84" y="13919"/>
                </a:cubicBezTo>
                <a:cubicBezTo>
                  <a:pt x="0" y="14177"/>
                  <a:pt x="105" y="14460"/>
                  <a:pt x="338" y="14600"/>
                </a:cubicBezTo>
                <a:cubicBezTo>
                  <a:pt x="2284" y="15778"/>
                  <a:pt x="4395" y="16376"/>
                  <a:pt x="6611" y="16376"/>
                </a:cubicBezTo>
                <a:cubicBezTo>
                  <a:pt x="11382" y="16376"/>
                  <a:pt x="14151" y="14008"/>
                  <a:pt x="15631" y="12019"/>
                </a:cubicBezTo>
                <a:cubicBezTo>
                  <a:pt x="17461" y="9567"/>
                  <a:pt x="18108" y="6689"/>
                  <a:pt x="18108" y="4971"/>
                </a:cubicBezTo>
                <a:cubicBezTo>
                  <a:pt x="18108" y="4747"/>
                  <a:pt x="18103" y="4701"/>
                  <a:pt x="18110" y="4637"/>
                </a:cubicBezTo>
                <a:cubicBezTo>
                  <a:pt x="18336" y="4435"/>
                  <a:pt x="18964" y="4133"/>
                  <a:pt x="19935" y="2718"/>
                </a:cubicBezTo>
                <a:cubicBezTo>
                  <a:pt x="20080" y="2505"/>
                  <a:pt x="20070" y="2221"/>
                  <a:pt x="19909" y="2019"/>
                </a:cubicBezTo>
                <a:cubicBezTo>
                  <a:pt x="19795" y="1879"/>
                  <a:pt x="19625" y="1801"/>
                  <a:pt x="19451" y="1801"/>
                </a:cubicBezTo>
                <a:cubicBezTo>
                  <a:pt x="19377" y="1801"/>
                  <a:pt x="19303" y="1815"/>
                  <a:pt x="19231" y="1844"/>
                </a:cubicBezTo>
                <a:cubicBezTo>
                  <a:pt x="19194" y="1860"/>
                  <a:pt x="19155" y="1874"/>
                  <a:pt x="19118" y="1890"/>
                </a:cubicBezTo>
                <a:cubicBezTo>
                  <a:pt x="19269" y="1630"/>
                  <a:pt x="19392" y="1356"/>
                  <a:pt x="19490" y="1062"/>
                </a:cubicBezTo>
                <a:cubicBezTo>
                  <a:pt x="19564" y="841"/>
                  <a:pt x="19498" y="598"/>
                  <a:pt x="19327" y="443"/>
                </a:cubicBezTo>
                <a:cubicBezTo>
                  <a:pt x="19217" y="344"/>
                  <a:pt x="19076" y="292"/>
                  <a:pt x="18934" y="292"/>
                </a:cubicBezTo>
                <a:cubicBezTo>
                  <a:pt x="18853" y="292"/>
                  <a:pt x="18771" y="309"/>
                  <a:pt x="18694" y="344"/>
                </a:cubicBezTo>
                <a:cubicBezTo>
                  <a:pt x="18690" y="345"/>
                  <a:pt x="18676" y="351"/>
                  <a:pt x="18651" y="363"/>
                </a:cubicBezTo>
                <a:cubicBezTo>
                  <a:pt x="17724" y="830"/>
                  <a:pt x="16999" y="1103"/>
                  <a:pt x="16670" y="1166"/>
                </a:cubicBezTo>
                <a:cubicBezTo>
                  <a:pt x="16647" y="1147"/>
                  <a:pt x="16624" y="1126"/>
                  <a:pt x="16603" y="1106"/>
                </a:cubicBezTo>
                <a:cubicBezTo>
                  <a:pt x="16194" y="745"/>
                  <a:pt x="15347" y="1"/>
                  <a:pt x="136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730" name="Shape 730"/>
        <p:cNvGrpSpPr/>
        <p:nvPr/>
      </p:nvGrpSpPr>
      <p:grpSpPr>
        <a:xfrm>
          <a:off x="0" y="0"/>
          <a:ext cx="0" cy="0"/>
          <a:chOff x="0" y="0"/>
          <a:chExt cx="0" cy="0"/>
        </a:xfrm>
      </p:grpSpPr>
      <p:sp>
        <p:nvSpPr>
          <p:cNvPr id="731" name="Google Shape;731;p41"/>
          <p:cNvSpPr txBox="1"/>
          <p:nvPr>
            <p:ph type="title"/>
          </p:nvPr>
        </p:nvSpPr>
        <p:spPr>
          <a:xfrm>
            <a:off x="763905" y="1962150"/>
            <a:ext cx="4460240" cy="91567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sz="4000" b="1" u="sng">
                <a:solidFill>
                  <a:schemeClr val="hlink"/>
                </a:solidFill>
                <a:latin typeface="Arial" panose="020B0604020202020204" pitchFamily="34" charset="0"/>
                <a:ea typeface="汉仪旗黑-55简" charset="0"/>
                <a:cs typeface="Raleway"/>
                <a:sym typeface="Raleway"/>
                <a:hlinkClick r:id="rId1" action="ppaction://hlinksldjump"/>
              </a:rPr>
              <a:t>论文</a:t>
            </a:r>
            <a:r>
              <a:rPr lang="zh-CN" altLang="en-US" sz="4000" b="1" u="sng">
                <a:solidFill>
                  <a:schemeClr val="hlink"/>
                </a:solidFill>
                <a:latin typeface="Arial" panose="020B0604020202020204" pitchFamily="34" charset="0"/>
                <a:ea typeface="汉仪旗黑-55简" charset="0"/>
                <a:cs typeface="Raleway"/>
                <a:sym typeface="Raleway"/>
                <a:hlinkClick r:id="rId1" action="ppaction://hlinksldjump"/>
              </a:rPr>
              <a:t>结构</a:t>
            </a:r>
            <a:endParaRPr lang="zh-CN" altLang="en-US" sz="4000" b="1" u="sng">
              <a:solidFill>
                <a:schemeClr val="hlink"/>
              </a:solidFill>
              <a:latin typeface="Arial" panose="020B0604020202020204" pitchFamily="34" charset="0"/>
              <a:ea typeface="汉仪旗黑-55简" charset="0"/>
              <a:cs typeface="Raleway"/>
              <a:sym typeface="Raleway"/>
              <a:hlinkClick r:id="rId1" action="ppaction://hlinksldjump"/>
            </a:endParaRPr>
          </a:p>
        </p:txBody>
      </p:sp>
      <p:sp>
        <p:nvSpPr>
          <p:cNvPr id="732" name="Google Shape;732;p41"/>
          <p:cNvSpPr txBox="1"/>
          <p:nvPr>
            <p:ph type="title" idx="2"/>
          </p:nvPr>
        </p:nvSpPr>
        <p:spPr>
          <a:xfrm>
            <a:off x="857150" y="977850"/>
            <a:ext cx="1463100" cy="88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Arial" panose="020B0604020202020204" pitchFamily="34" charset="0"/>
                <a:ea typeface="汉仪旗黑-55简" charset="0"/>
              </a:rPr>
              <a:t>01</a:t>
            </a:r>
            <a:endParaRPr lang="en-GB">
              <a:latin typeface="Arial" panose="020B0604020202020204" pitchFamily="34" charset="0"/>
              <a:ea typeface="汉仪旗黑-55简" charset="0"/>
            </a:endParaRPr>
          </a:p>
        </p:txBody>
      </p:sp>
      <p:sp>
        <p:nvSpPr>
          <p:cNvPr id="733" name="Google Shape;733;p41"/>
          <p:cNvSpPr txBox="1"/>
          <p:nvPr>
            <p:ph type="subTitle" idx="1"/>
          </p:nvPr>
        </p:nvSpPr>
        <p:spPr>
          <a:xfrm>
            <a:off x="764175" y="3181050"/>
            <a:ext cx="4278900" cy="37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Arial" panose="020B0604020202020204" pitchFamily="34" charset="0"/>
                <a:ea typeface="汉仪旗黑-55简" charset="0"/>
              </a:rPr>
              <a:t>You can enter a subtitle here if you need it</a:t>
            </a:r>
            <a:endParaRPr lang="en-GB">
              <a:latin typeface="Arial" panose="020B0604020202020204" pitchFamily="34" charset="0"/>
              <a:ea typeface="汉仪旗黑-55简" charset="0"/>
            </a:endParaRPr>
          </a:p>
        </p:txBody>
      </p:sp>
      <p:cxnSp>
        <p:nvCxnSpPr>
          <p:cNvPr id="734" name="Google Shape;734;p41"/>
          <p:cNvCxnSpPr/>
          <p:nvPr/>
        </p:nvCxnSpPr>
        <p:spPr>
          <a:xfrm>
            <a:off x="-95092" y="2982353"/>
            <a:ext cx="5393400" cy="0"/>
          </a:xfrm>
          <a:prstGeom prst="straightConnector1">
            <a:avLst/>
          </a:prstGeom>
          <a:noFill/>
          <a:ln w="9525" cap="flat" cmpd="sng">
            <a:solidFill>
              <a:schemeClr val="dk1"/>
            </a:solidFill>
            <a:prstDash val="solid"/>
            <a:round/>
            <a:headEnd type="none" w="med" len="med"/>
            <a:tailEnd type="none" w="med" len="med"/>
          </a:ln>
        </p:spPr>
      </p:cxnSp>
      <p:grpSp>
        <p:nvGrpSpPr>
          <p:cNvPr id="735" name="Google Shape;735;p41"/>
          <p:cNvGrpSpPr/>
          <p:nvPr/>
        </p:nvGrpSpPr>
        <p:grpSpPr>
          <a:xfrm>
            <a:off x="857153" y="3925652"/>
            <a:ext cx="887795" cy="175887"/>
            <a:chOff x="2284850" y="131975"/>
            <a:chExt cx="1720200" cy="340800"/>
          </a:xfrm>
        </p:grpSpPr>
        <p:sp>
          <p:nvSpPr>
            <p:cNvPr id="736" name="Google Shape;736;p41"/>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7" name="Google Shape;737;p41"/>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8" name="Google Shape;738;p41"/>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39" name="Google Shape;739;p41"/>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700" name="Shape 700"/>
        <p:cNvGrpSpPr/>
        <p:nvPr/>
      </p:nvGrpSpPr>
      <p:grpSpPr>
        <a:xfrm>
          <a:off x="0" y="0"/>
          <a:ext cx="0" cy="0"/>
          <a:chOff x="0" y="0"/>
          <a:chExt cx="0" cy="0"/>
        </a:xfrm>
      </p:grpSpPr>
      <p:cxnSp>
        <p:nvCxnSpPr>
          <p:cNvPr id="701" name="Google Shape;701;p39"/>
          <p:cNvCxnSpPr/>
          <p:nvPr/>
        </p:nvCxnSpPr>
        <p:spPr>
          <a:xfrm>
            <a:off x="-64210" y="2860945"/>
            <a:ext cx="6426300" cy="0"/>
          </a:xfrm>
          <a:prstGeom prst="straightConnector1">
            <a:avLst/>
          </a:prstGeom>
          <a:noFill/>
          <a:ln w="9525" cap="flat" cmpd="sng">
            <a:solidFill>
              <a:schemeClr val="dk1"/>
            </a:solidFill>
            <a:prstDash val="solid"/>
            <a:round/>
            <a:headEnd type="none" w="med" len="med"/>
            <a:tailEnd type="none" w="med" len="med"/>
          </a:ln>
        </p:spPr>
      </p:cxnSp>
      <p:sp>
        <p:nvSpPr>
          <p:cNvPr id="702" name="Google Shape;702;p39"/>
          <p:cNvSpPr txBox="1"/>
          <p:nvPr>
            <p:ph type="title"/>
          </p:nvPr>
        </p:nvSpPr>
        <p:spPr>
          <a:xfrm>
            <a:off x="720000" y="445025"/>
            <a:ext cx="56421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rPr>
              <a:t>论文结构</a:t>
            </a:r>
            <a:endParaRPr lang="zh-CN" altLang="en-GB">
              <a:latin typeface="Arial" panose="020B0604020202020204" pitchFamily="34" charset="0"/>
            </a:endParaRPr>
          </a:p>
        </p:txBody>
      </p:sp>
      <p:sp>
        <p:nvSpPr>
          <p:cNvPr id="703" name="Google Shape;703;p39"/>
          <p:cNvSpPr txBox="1"/>
          <p:nvPr>
            <p:ph type="subTitle" idx="3"/>
          </p:nvPr>
        </p:nvSpPr>
        <p:spPr>
          <a:xfrm>
            <a:off x="719990" y="3944772"/>
            <a:ext cx="2305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Arial" panose="020B0604020202020204" pitchFamily="34" charset="0"/>
                <a:ea typeface="汉仪旗黑-55简" charset="0"/>
              </a:rPr>
              <a:t>You can describe the topic of the section here</a:t>
            </a:r>
            <a:endParaRPr lang="en-GB" sz="1600">
              <a:latin typeface="Arial" panose="020B0604020202020204" pitchFamily="34" charset="0"/>
              <a:ea typeface="汉仪旗黑-55简" charset="0"/>
            </a:endParaRPr>
          </a:p>
        </p:txBody>
      </p:sp>
      <p:sp>
        <p:nvSpPr>
          <p:cNvPr id="704" name="Google Shape;704;p39"/>
          <p:cNvSpPr txBox="1"/>
          <p:nvPr>
            <p:ph type="subTitle" idx="1"/>
          </p:nvPr>
        </p:nvSpPr>
        <p:spPr>
          <a:xfrm>
            <a:off x="719990" y="2135390"/>
            <a:ext cx="2305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Arial" panose="020B0604020202020204" pitchFamily="34" charset="0"/>
                <a:ea typeface="汉仪旗黑-55简" charset="0"/>
              </a:rPr>
              <a:t>You can describe the topic of the section here</a:t>
            </a:r>
            <a:endParaRPr lang="en-GB">
              <a:latin typeface="Arial" panose="020B0604020202020204" pitchFamily="34" charset="0"/>
              <a:ea typeface="汉仪旗黑-55简" charset="0"/>
            </a:endParaRPr>
          </a:p>
        </p:txBody>
      </p:sp>
      <p:sp>
        <p:nvSpPr>
          <p:cNvPr id="705" name="Google Shape;705;p39"/>
          <p:cNvSpPr txBox="1"/>
          <p:nvPr>
            <p:ph type="subTitle" idx="2"/>
          </p:nvPr>
        </p:nvSpPr>
        <p:spPr>
          <a:xfrm>
            <a:off x="3419260" y="2135390"/>
            <a:ext cx="2305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Arial" panose="020B0604020202020204" pitchFamily="34" charset="0"/>
                <a:ea typeface="汉仪旗黑-55简" charset="0"/>
              </a:rPr>
              <a:t>You can describe the topic of the section here</a:t>
            </a:r>
            <a:endParaRPr lang="en-GB">
              <a:latin typeface="Arial" panose="020B0604020202020204" pitchFamily="34" charset="0"/>
              <a:ea typeface="汉仪旗黑-55简" charset="0"/>
            </a:endParaRPr>
          </a:p>
        </p:txBody>
      </p:sp>
      <p:sp>
        <p:nvSpPr>
          <p:cNvPr id="706" name="Google Shape;706;p39"/>
          <p:cNvSpPr txBox="1"/>
          <p:nvPr>
            <p:ph type="subTitle" idx="4"/>
          </p:nvPr>
        </p:nvSpPr>
        <p:spPr>
          <a:xfrm>
            <a:off x="3419260" y="3944772"/>
            <a:ext cx="2305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Arial" panose="020B0604020202020204" pitchFamily="34" charset="0"/>
                <a:ea typeface="汉仪旗黑-55简" charset="0"/>
              </a:rPr>
              <a:t>You can describe the topic of the section here</a:t>
            </a:r>
            <a:endParaRPr lang="en-GB">
              <a:latin typeface="Arial" panose="020B0604020202020204" pitchFamily="34" charset="0"/>
              <a:ea typeface="汉仪旗黑-55简" charset="0"/>
            </a:endParaRPr>
          </a:p>
        </p:txBody>
      </p:sp>
      <p:sp>
        <p:nvSpPr>
          <p:cNvPr id="707" name="Google Shape;707;p39"/>
          <p:cNvSpPr txBox="1"/>
          <p:nvPr>
            <p:ph type="title" idx="5"/>
          </p:nvPr>
        </p:nvSpPr>
        <p:spPr>
          <a:xfrm>
            <a:off x="819590" y="1282775"/>
            <a:ext cx="734700" cy="447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Arial" panose="020B0604020202020204" pitchFamily="34" charset="0"/>
                <a:ea typeface="汉仪旗黑-55简" charset="0"/>
              </a:rPr>
              <a:t>01</a:t>
            </a:r>
            <a:endParaRPr lang="en-GB">
              <a:latin typeface="Arial" panose="020B0604020202020204" pitchFamily="34" charset="0"/>
              <a:ea typeface="汉仪旗黑-55简" charset="0"/>
            </a:endParaRPr>
          </a:p>
        </p:txBody>
      </p:sp>
      <p:sp>
        <p:nvSpPr>
          <p:cNvPr id="708" name="Google Shape;708;p39"/>
          <p:cNvSpPr txBox="1"/>
          <p:nvPr>
            <p:ph type="title" idx="6"/>
          </p:nvPr>
        </p:nvSpPr>
        <p:spPr>
          <a:xfrm>
            <a:off x="819590" y="3091571"/>
            <a:ext cx="734700" cy="447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Arial" panose="020B0604020202020204" pitchFamily="34" charset="0"/>
                <a:ea typeface="汉仪旗黑-55简" charset="0"/>
              </a:rPr>
              <a:t>03</a:t>
            </a:r>
            <a:endParaRPr lang="en-GB"/>
          </a:p>
        </p:txBody>
      </p:sp>
      <p:sp>
        <p:nvSpPr>
          <p:cNvPr id="709" name="Google Shape;709;p39"/>
          <p:cNvSpPr txBox="1"/>
          <p:nvPr>
            <p:ph type="title" idx="7"/>
          </p:nvPr>
        </p:nvSpPr>
        <p:spPr>
          <a:xfrm>
            <a:off x="3518860" y="1282775"/>
            <a:ext cx="734700" cy="447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Arial" panose="020B0604020202020204" pitchFamily="34" charset="0"/>
                <a:ea typeface="汉仪旗黑-55简" charset="0"/>
              </a:rPr>
              <a:t>02</a:t>
            </a:r>
            <a:endParaRPr lang="en-GB"/>
          </a:p>
        </p:txBody>
      </p:sp>
      <p:sp>
        <p:nvSpPr>
          <p:cNvPr id="710" name="Google Shape;710;p39"/>
          <p:cNvSpPr txBox="1"/>
          <p:nvPr>
            <p:ph type="title" idx="8"/>
          </p:nvPr>
        </p:nvSpPr>
        <p:spPr>
          <a:xfrm>
            <a:off x="3518860" y="3091571"/>
            <a:ext cx="734700" cy="447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GB">
                <a:latin typeface="Arial" panose="020B0604020202020204" pitchFamily="34" charset="0"/>
                <a:ea typeface="汉仪旗黑-55简" charset="0"/>
              </a:rPr>
              <a:t>04</a:t>
            </a:r>
            <a:endParaRPr lang="en-GB"/>
          </a:p>
        </p:txBody>
      </p:sp>
      <p:sp>
        <p:nvSpPr>
          <p:cNvPr id="711" name="Google Shape;711;p39"/>
          <p:cNvSpPr txBox="1"/>
          <p:nvPr>
            <p:ph type="subTitle" idx="9"/>
          </p:nvPr>
        </p:nvSpPr>
        <p:spPr>
          <a:xfrm>
            <a:off x="719990" y="1803509"/>
            <a:ext cx="2305500" cy="48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a:latin typeface="Arial" panose="020B0604020202020204" pitchFamily="34" charset="0"/>
                <a:ea typeface="汉仪旗黑-55简" charset="0"/>
              </a:rPr>
              <a:t>摘要</a:t>
            </a:r>
            <a:endParaRPr lang="zh-CN" altLang="en-GB">
              <a:latin typeface="Arial" panose="020B0604020202020204" pitchFamily="34" charset="0"/>
              <a:ea typeface="汉仪旗黑-55简" charset="0"/>
            </a:endParaRPr>
          </a:p>
        </p:txBody>
      </p:sp>
      <p:sp>
        <p:nvSpPr>
          <p:cNvPr id="712" name="Google Shape;712;p39"/>
          <p:cNvSpPr txBox="1"/>
          <p:nvPr>
            <p:ph type="subTitle" idx="13"/>
          </p:nvPr>
        </p:nvSpPr>
        <p:spPr>
          <a:xfrm>
            <a:off x="3419260" y="1803509"/>
            <a:ext cx="2305500" cy="48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US">
                <a:latin typeface="Arial" panose="020B0604020202020204" pitchFamily="34" charset="0"/>
                <a:ea typeface="汉仪旗黑-55简" charset="0"/>
              </a:rPr>
              <a:t>背景</a:t>
            </a:r>
            <a:endParaRPr lang="zh-CN" altLang="en-US">
              <a:latin typeface="Arial" panose="020B0604020202020204" pitchFamily="34" charset="0"/>
              <a:ea typeface="汉仪旗黑-55简" charset="0"/>
            </a:endParaRPr>
          </a:p>
        </p:txBody>
      </p:sp>
      <p:sp>
        <p:nvSpPr>
          <p:cNvPr id="713" name="Google Shape;713;p39"/>
          <p:cNvSpPr txBox="1"/>
          <p:nvPr>
            <p:ph type="subTitle" idx="14"/>
          </p:nvPr>
        </p:nvSpPr>
        <p:spPr>
          <a:xfrm>
            <a:off x="719990" y="3612372"/>
            <a:ext cx="2305500" cy="48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a:latin typeface="Arial" panose="020B0604020202020204" pitchFamily="34" charset="0"/>
                <a:ea typeface="汉仪旗黑-55简" charset="0"/>
              </a:rPr>
              <a:t>方法</a:t>
            </a:r>
            <a:endParaRPr lang="zh-CN" altLang="en-GB">
              <a:latin typeface="Arial" panose="020B0604020202020204" pitchFamily="34" charset="0"/>
              <a:ea typeface="汉仪旗黑-55简" charset="0"/>
            </a:endParaRPr>
          </a:p>
        </p:txBody>
      </p:sp>
      <p:sp>
        <p:nvSpPr>
          <p:cNvPr id="714" name="Google Shape;714;p39"/>
          <p:cNvSpPr txBox="1"/>
          <p:nvPr>
            <p:ph type="subTitle" idx="15"/>
          </p:nvPr>
        </p:nvSpPr>
        <p:spPr>
          <a:xfrm>
            <a:off x="3419260" y="3612372"/>
            <a:ext cx="2305500" cy="48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a:latin typeface="Arial" panose="020B0604020202020204" pitchFamily="34" charset="0"/>
                <a:ea typeface="汉仪旗黑-55简" charset="0"/>
              </a:rPr>
              <a:t>实验</a:t>
            </a:r>
            <a:endParaRPr lang="zh-CN" altLang="en-GB">
              <a:latin typeface="Arial" panose="020B0604020202020204" pitchFamily="34" charset="0"/>
              <a:ea typeface="汉仪旗黑-55简"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743" name="Shape 743"/>
        <p:cNvGrpSpPr/>
        <p:nvPr/>
      </p:nvGrpSpPr>
      <p:grpSpPr>
        <a:xfrm>
          <a:off x="0" y="0"/>
          <a:ext cx="0" cy="0"/>
          <a:chOff x="0" y="0"/>
          <a:chExt cx="0" cy="0"/>
        </a:xfrm>
      </p:grpSpPr>
      <p:sp>
        <p:nvSpPr>
          <p:cNvPr id="744" name="Google Shape;744;p42"/>
          <p:cNvSpPr txBox="1"/>
          <p:nvPr>
            <p:ph type="title"/>
          </p:nvPr>
        </p:nvSpPr>
        <p:spPr>
          <a:xfrm>
            <a:off x="979530" y="218965"/>
            <a:ext cx="7008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rPr>
              <a:t>摘要</a:t>
            </a:r>
            <a:endParaRPr lang="zh-CN" altLang="en-GB">
              <a:latin typeface="Arial" panose="020B0604020202020204" pitchFamily="34" charset="0"/>
            </a:endParaRPr>
          </a:p>
        </p:txBody>
      </p:sp>
      <p:sp>
        <p:nvSpPr>
          <p:cNvPr id="746" name="Google Shape;746;p42"/>
          <p:cNvSpPr txBox="1"/>
          <p:nvPr>
            <p:ph type="subTitle" idx="2"/>
          </p:nvPr>
        </p:nvSpPr>
        <p:spPr>
          <a:xfrm>
            <a:off x="758825" y="843915"/>
            <a:ext cx="3931920" cy="3398520"/>
          </a:xfrm>
          <a:prstGeom prst="rect">
            <a:avLst/>
          </a:prstGeom>
        </p:spPr>
        <p:txBody>
          <a:bodyPr spcFirstLastPara="1" wrap="square" lIns="91425" tIns="91425" rIns="91425" bIns="91425" anchor="t" anchorCtr="0">
            <a:noAutofit/>
          </a:bodyPr>
          <a:lstStyle/>
          <a:p>
            <a:pPr marL="0" lvl="0" algn="l" rtl="0">
              <a:spcBef>
                <a:spcPts val="0"/>
              </a:spcBef>
              <a:spcAft>
                <a:spcPts val="0"/>
              </a:spcAft>
              <a:buNone/>
            </a:pPr>
            <a:r>
              <a:rPr lang="en-GB">
                <a:latin typeface="Arial" panose="020B0604020202020204" pitchFamily="34" charset="0"/>
                <a:ea typeface="汉仪旗黑-55简" charset="0"/>
              </a:rPr>
              <a:t>目的：说明研究的目标和主要问题</a:t>
            </a:r>
            <a:r>
              <a:rPr lang="en-GB">
                <a:latin typeface="Arial" panose="020B0604020202020204" pitchFamily="34" charset="0"/>
                <a:ea typeface="汉仪旗黑-55简" charset="0"/>
              </a:rPr>
              <a:t>；</a:t>
            </a:r>
            <a:endParaRPr lang="en-GB">
              <a:latin typeface="Arial" panose="020B0604020202020204" pitchFamily="34" charset="0"/>
              <a:ea typeface="汉仪旗黑-55简" charset="0"/>
            </a:endParaRPr>
          </a:p>
          <a:p>
            <a:pPr marL="0" lvl="0" algn="l" rtl="0">
              <a:spcBef>
                <a:spcPts val="0"/>
              </a:spcBef>
              <a:spcAft>
                <a:spcPts val="0"/>
              </a:spcAft>
              <a:buNone/>
            </a:pPr>
            <a:endParaRPr lang="en-GB">
              <a:latin typeface="Arial" panose="020B0604020202020204" pitchFamily="34" charset="0"/>
              <a:ea typeface="汉仪旗黑-55简" charset="0"/>
            </a:endParaRPr>
          </a:p>
          <a:p>
            <a:pPr marL="0" lvl="0" algn="l" rtl="0">
              <a:spcBef>
                <a:spcPts val="0"/>
              </a:spcBef>
              <a:spcAft>
                <a:spcPts val="0"/>
              </a:spcAft>
              <a:buNone/>
            </a:pPr>
            <a:r>
              <a:rPr lang="en-GB">
                <a:latin typeface="Arial" panose="020B0604020202020204" pitchFamily="34" charset="0"/>
                <a:ea typeface="汉仪旗黑-55简" charset="0"/>
              </a:rPr>
              <a:t>方法：简要描述研究的方法论，包括研究设计、样本、数据收集和分析技术</a:t>
            </a:r>
            <a:r>
              <a:rPr lang="en-GB">
                <a:latin typeface="Arial" panose="020B0604020202020204" pitchFamily="34" charset="0"/>
                <a:ea typeface="汉仪旗黑-55简" charset="0"/>
              </a:rPr>
              <a:t>；</a:t>
            </a:r>
            <a:endParaRPr lang="en-GB">
              <a:latin typeface="Arial" panose="020B0604020202020204" pitchFamily="34" charset="0"/>
              <a:ea typeface="汉仪旗黑-55简" charset="0"/>
            </a:endParaRPr>
          </a:p>
          <a:p>
            <a:pPr marL="0" lvl="0" algn="l" rtl="0">
              <a:spcBef>
                <a:spcPts val="0"/>
              </a:spcBef>
              <a:spcAft>
                <a:spcPts val="0"/>
              </a:spcAft>
              <a:buNone/>
            </a:pPr>
            <a:endParaRPr lang="en-GB">
              <a:latin typeface="Arial" panose="020B0604020202020204" pitchFamily="34" charset="0"/>
              <a:ea typeface="汉仪旗黑-55简" charset="0"/>
            </a:endParaRPr>
          </a:p>
          <a:p>
            <a:pPr marL="0" lvl="0" indent="0" algn="l" rtl="0">
              <a:spcBef>
                <a:spcPts val="0"/>
              </a:spcBef>
              <a:spcAft>
                <a:spcPts val="0"/>
              </a:spcAft>
              <a:buNone/>
            </a:pPr>
            <a:r>
              <a:rPr lang="en-GB">
                <a:latin typeface="Arial" panose="020B0604020202020204" pitchFamily="34" charset="0"/>
                <a:ea typeface="汉仪旗黑-55简" charset="0"/>
              </a:rPr>
              <a:t>结果：概述研究的主要发现，包括关键的数据和统计结果（如果适用）</a:t>
            </a:r>
            <a:r>
              <a:rPr lang="zh-CN" altLang="en-GB">
                <a:latin typeface="Arial" panose="020B0604020202020204" pitchFamily="34" charset="0"/>
                <a:ea typeface="汉仪旗黑-55简" charset="0"/>
              </a:rPr>
              <a:t>，</a:t>
            </a:r>
            <a:r>
              <a:rPr lang="en-GB">
                <a:latin typeface="Arial" panose="020B0604020202020204" pitchFamily="34" charset="0"/>
                <a:ea typeface="汉仪旗黑-55简" charset="0"/>
              </a:rPr>
              <a:t>总结研究的主要结论，强调研究的意义和可能的实际应用</a:t>
            </a:r>
            <a:r>
              <a:rPr lang="zh-CN" altLang="en-GB">
                <a:latin typeface="Arial" panose="020B0604020202020204" pitchFamily="34" charset="0"/>
                <a:ea typeface="汉仪旗黑-55简" charset="0"/>
              </a:rPr>
              <a:t>；</a:t>
            </a:r>
            <a:endParaRPr lang="zh-CN" altLang="en-GB">
              <a:latin typeface="Arial" panose="020B0604020202020204" pitchFamily="34" charset="0"/>
              <a:ea typeface="汉仪旗黑-55简" charset="0"/>
            </a:endParaRPr>
          </a:p>
          <a:p>
            <a:pPr marL="0" lvl="0" indent="0" algn="l" rtl="0">
              <a:spcBef>
                <a:spcPts val="0"/>
              </a:spcBef>
              <a:spcAft>
                <a:spcPts val="0"/>
              </a:spcAft>
              <a:buNone/>
            </a:pPr>
            <a:endParaRPr lang="en-GB">
              <a:latin typeface="Arial" panose="020B0604020202020204" pitchFamily="34" charset="0"/>
              <a:ea typeface="汉仪旗黑-55简" charset="0"/>
            </a:endParaRPr>
          </a:p>
          <a:p>
            <a:pPr marL="0" lvl="0" indent="0" algn="l" rtl="0">
              <a:spcBef>
                <a:spcPts val="0"/>
              </a:spcBef>
              <a:spcAft>
                <a:spcPts val="0"/>
              </a:spcAft>
              <a:buNone/>
            </a:pPr>
            <a:r>
              <a:rPr lang="en-GB">
                <a:latin typeface="Arial" panose="020B0604020202020204" pitchFamily="34" charset="0"/>
                <a:ea typeface="汉仪旗黑-55简" charset="0"/>
              </a:rPr>
              <a:t>关键词：提供几个关键词，帮助将你的论文归类到相关的研究领域。</a:t>
            </a:r>
            <a:endParaRPr lang="en-GB">
              <a:latin typeface="Arial" panose="020B0604020202020204" pitchFamily="34" charset="0"/>
              <a:ea typeface="汉仪旗黑-55简" charset="0"/>
            </a:endParaRPr>
          </a:p>
        </p:txBody>
      </p:sp>
      <p:grpSp>
        <p:nvGrpSpPr>
          <p:cNvPr id="747" name="Google Shape;747;p42"/>
          <p:cNvGrpSpPr/>
          <p:nvPr/>
        </p:nvGrpSpPr>
        <p:grpSpPr>
          <a:xfrm flipH="1">
            <a:off x="7451623" y="4305578"/>
            <a:ext cx="887795" cy="175887"/>
            <a:chOff x="2284850" y="131975"/>
            <a:chExt cx="1720200" cy="340800"/>
          </a:xfrm>
        </p:grpSpPr>
        <p:sp>
          <p:nvSpPr>
            <p:cNvPr id="748" name="Google Shape;748;p42"/>
            <p:cNvSpPr/>
            <p:nvPr/>
          </p:nvSpPr>
          <p:spPr>
            <a:xfrm rot="5400000">
              <a:off x="22619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49" name="Google Shape;749;p42"/>
            <p:cNvSpPr/>
            <p:nvPr/>
          </p:nvSpPr>
          <p:spPr>
            <a:xfrm rot="5400000">
              <a:off x="27370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50" name="Google Shape;750;p42"/>
            <p:cNvSpPr/>
            <p:nvPr/>
          </p:nvSpPr>
          <p:spPr>
            <a:xfrm rot="5400000">
              <a:off x="32121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51" name="Google Shape;751;p42"/>
            <p:cNvSpPr/>
            <p:nvPr/>
          </p:nvSpPr>
          <p:spPr>
            <a:xfrm rot="5400000">
              <a:off x="3687200" y="154925"/>
              <a:ext cx="340800" cy="294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pic>
        <p:nvPicPr>
          <p:cNvPr id="3" name="图片 2"/>
          <p:cNvPicPr>
            <a:picLocks noChangeAspect="1"/>
          </p:cNvPicPr>
          <p:nvPr/>
        </p:nvPicPr>
        <p:blipFill>
          <a:blip r:embed="rId1"/>
          <a:stretch>
            <a:fillRect/>
          </a:stretch>
        </p:blipFill>
        <p:spPr>
          <a:xfrm>
            <a:off x="5489575" y="735330"/>
            <a:ext cx="3376295" cy="3467735"/>
          </a:xfrm>
          <a:prstGeom prst="rect">
            <a:avLst/>
          </a:prstGeom>
        </p:spPr>
      </p:pic>
      <p:sp>
        <p:nvSpPr>
          <p:cNvPr id="11" name="L 形 10"/>
          <p:cNvSpPr/>
          <p:nvPr/>
        </p:nvSpPr>
        <p:spPr>
          <a:xfrm rot="10800000" flipH="1">
            <a:off x="5608320" y="791845"/>
            <a:ext cx="3177540" cy="1245235"/>
          </a:xfrm>
          <a:prstGeom prst="corner">
            <a:avLst>
              <a:gd name="adj1" fmla="val 81520"/>
              <a:gd name="adj2" fmla="val 189495"/>
            </a:avLst>
          </a:prstGeom>
          <a:ln w="28575" cap="flat" cmpd="sng" algn="ctr">
            <a:solidFill>
              <a:srgbClr val="00B0F0"/>
            </a:solidFill>
            <a:prstDash val="dash"/>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5" name="L 形 4"/>
          <p:cNvSpPr/>
          <p:nvPr/>
        </p:nvSpPr>
        <p:spPr>
          <a:xfrm flipH="1">
            <a:off x="5608320" y="1846580"/>
            <a:ext cx="3177540" cy="1656715"/>
          </a:xfrm>
          <a:prstGeom prst="corner">
            <a:avLst>
              <a:gd name="adj1" fmla="val 86278"/>
              <a:gd name="adj2" fmla="val 47029"/>
            </a:avLst>
          </a:prstGeom>
          <a:ln w="28575" cap="flat" cmpd="sng" algn="ctr">
            <a:solidFill>
              <a:srgbClr val="92D050"/>
            </a:solidFill>
            <a:prstDash val="dash"/>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矩形 11"/>
          <p:cNvSpPr/>
          <p:nvPr/>
        </p:nvSpPr>
        <p:spPr>
          <a:xfrm>
            <a:off x="5608320" y="3536950"/>
            <a:ext cx="3177540" cy="617220"/>
          </a:xfrm>
          <a:prstGeom prst="rect">
            <a:avLst/>
          </a:prstGeom>
          <a:ln w="28575" cap="flat" cmpd="sng" algn="ctr">
            <a:solidFill>
              <a:srgbClr val="FF0000"/>
            </a:solidFill>
            <a:prstDash val="sysDash"/>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 name="矩形 0"/>
          <p:cNvSpPr/>
          <p:nvPr/>
        </p:nvSpPr>
        <p:spPr>
          <a:xfrm>
            <a:off x="758825" y="2109470"/>
            <a:ext cx="3887470" cy="800100"/>
          </a:xfrm>
          <a:prstGeom prst="rect">
            <a:avLst/>
          </a:prstGeom>
          <a:ln w="28575" cap="flat" cmpd="sng" algn="ctr">
            <a:solidFill>
              <a:srgbClr val="FF0000"/>
            </a:solidFill>
            <a:prstDash val="sysDash"/>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4" name="矩形 3"/>
          <p:cNvSpPr/>
          <p:nvPr/>
        </p:nvSpPr>
        <p:spPr>
          <a:xfrm>
            <a:off x="758825" y="1384935"/>
            <a:ext cx="3887470" cy="596900"/>
          </a:xfrm>
          <a:prstGeom prst="rect">
            <a:avLst/>
          </a:prstGeom>
          <a:ln w="28575" cap="flat" cmpd="sng" algn="ctr">
            <a:solidFill>
              <a:srgbClr val="92D050"/>
            </a:solidFill>
            <a:prstDash val="sysDash"/>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6" name="矩形 5"/>
          <p:cNvSpPr/>
          <p:nvPr/>
        </p:nvSpPr>
        <p:spPr>
          <a:xfrm>
            <a:off x="758825" y="892810"/>
            <a:ext cx="3887470" cy="363855"/>
          </a:xfrm>
          <a:prstGeom prst="rect">
            <a:avLst/>
          </a:prstGeom>
          <a:ln w="28575" cap="flat" cmpd="sng" algn="ctr">
            <a:solidFill>
              <a:srgbClr val="00B0F0"/>
            </a:solidFill>
            <a:prstDash val="sysDash"/>
          </a:ln>
        </p:spPr>
        <p:style>
          <a:lnRef idx="0">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786" name="Shape 786"/>
        <p:cNvGrpSpPr/>
        <p:nvPr/>
      </p:nvGrpSpPr>
      <p:grpSpPr>
        <a:xfrm>
          <a:off x="0" y="0"/>
          <a:ext cx="0" cy="0"/>
          <a:chOff x="0" y="0"/>
          <a:chExt cx="0" cy="0"/>
        </a:xfrm>
      </p:grpSpPr>
      <p:cxnSp>
        <p:nvCxnSpPr>
          <p:cNvPr id="787" name="Google Shape;787;p46"/>
          <p:cNvCxnSpPr/>
          <p:nvPr/>
        </p:nvCxnSpPr>
        <p:spPr>
          <a:xfrm>
            <a:off x="708293" y="1594612"/>
            <a:ext cx="8789400" cy="0"/>
          </a:xfrm>
          <a:prstGeom prst="straightConnector1">
            <a:avLst/>
          </a:prstGeom>
          <a:noFill/>
          <a:ln w="9525" cap="flat" cmpd="sng">
            <a:solidFill>
              <a:schemeClr val="dk1"/>
            </a:solidFill>
            <a:prstDash val="solid"/>
            <a:round/>
            <a:headEnd type="none" w="med" len="med"/>
            <a:tailEnd type="none" w="med" len="med"/>
          </a:ln>
        </p:spPr>
      </p:cxnSp>
      <p:sp>
        <p:nvSpPr>
          <p:cNvPr id="789" name="Google Shape;789;p46"/>
          <p:cNvSpPr txBox="1"/>
          <p:nvPr>
            <p:ph type="subTitle" idx="1"/>
          </p:nvPr>
        </p:nvSpPr>
        <p:spPr>
          <a:xfrm>
            <a:off x="979535" y="2111004"/>
            <a:ext cx="2175300" cy="101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zh-CN" altLang="en-GB">
                <a:latin typeface="Arial" panose="020B0604020202020204" pitchFamily="34" charset="0"/>
                <a:ea typeface="汉仪旗黑-55简" charset="0"/>
              </a:rPr>
              <a:t>需要解决的问题是：</a:t>
            </a:r>
            <a:endParaRPr lang="zh-CN" altLang="en-GB">
              <a:latin typeface="Arial" panose="020B0604020202020204" pitchFamily="34" charset="0"/>
              <a:ea typeface="汉仪旗黑-55简" charset="0"/>
            </a:endParaRPr>
          </a:p>
          <a:p>
            <a:pPr marL="0" lvl="0" indent="0" algn="ctr" rtl="0">
              <a:spcBef>
                <a:spcPts val="0"/>
              </a:spcBef>
              <a:spcAft>
                <a:spcPts val="0"/>
              </a:spcAft>
              <a:buNone/>
            </a:pPr>
            <a:r>
              <a:rPr lang="zh-CN" altLang="en-GB">
                <a:latin typeface="Arial" panose="020B0604020202020204" pitchFamily="34" charset="0"/>
                <a:ea typeface="汉仪旗黑-55简" charset="0"/>
              </a:rPr>
              <a:t>【最大的问题】</a:t>
            </a:r>
            <a:endParaRPr lang="zh-CN" altLang="en-GB">
              <a:latin typeface="Arial" panose="020B0604020202020204" pitchFamily="34" charset="0"/>
              <a:ea typeface="汉仪旗黑-55简" charset="0"/>
            </a:endParaRPr>
          </a:p>
        </p:txBody>
      </p:sp>
      <p:sp>
        <p:nvSpPr>
          <p:cNvPr id="790" name="Google Shape;790;p46"/>
          <p:cNvSpPr txBox="1"/>
          <p:nvPr>
            <p:ph type="subTitle" idx="2"/>
          </p:nvPr>
        </p:nvSpPr>
        <p:spPr>
          <a:xfrm>
            <a:off x="3484505" y="2111004"/>
            <a:ext cx="2175300" cy="101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altLang="en-GB">
                <a:latin typeface="Arial" panose="020B0604020202020204" pitchFamily="34" charset="0"/>
                <a:ea typeface="汉仪旗黑-55简" charset="0"/>
              </a:rPr>
              <a:t>xxx</a:t>
            </a:r>
            <a:r>
              <a:rPr lang="zh-CN" altLang="en-US">
                <a:latin typeface="Arial" panose="020B0604020202020204" pitchFamily="34" charset="0"/>
                <a:ea typeface="汉仪旗黑-55简" charset="0"/>
              </a:rPr>
              <a:t>，干了什么；</a:t>
            </a:r>
            <a:endParaRPr lang="zh-CN" altLang="en-US">
              <a:latin typeface="Arial" panose="020B0604020202020204" pitchFamily="34" charset="0"/>
              <a:ea typeface="汉仪旗黑-55简" charset="0"/>
            </a:endParaRPr>
          </a:p>
          <a:p>
            <a:pPr marL="0" lvl="0" indent="0" algn="ctr" rtl="0">
              <a:spcBef>
                <a:spcPts val="0"/>
              </a:spcBef>
              <a:spcAft>
                <a:spcPts val="0"/>
              </a:spcAft>
              <a:buNone/>
            </a:pPr>
            <a:r>
              <a:rPr lang="en-US" altLang="en-GB">
                <a:latin typeface="Arial" panose="020B0604020202020204" pitchFamily="34" charset="0"/>
                <a:ea typeface="汉仪旗黑-55简" charset="0"/>
                <a:sym typeface="+mn-ea"/>
              </a:rPr>
              <a:t>xxx</a:t>
            </a:r>
            <a:r>
              <a:rPr lang="zh-CN" altLang="en-US">
                <a:latin typeface="Arial" panose="020B0604020202020204" pitchFamily="34" charset="0"/>
                <a:ea typeface="汉仪旗黑-55简" charset="0"/>
                <a:sym typeface="+mn-ea"/>
              </a:rPr>
              <a:t>，干了什么；</a:t>
            </a:r>
            <a:endParaRPr lang="zh-CN" altLang="en-US">
              <a:latin typeface="Arial" panose="020B0604020202020204" pitchFamily="34" charset="0"/>
              <a:ea typeface="汉仪旗黑-55简" charset="0"/>
              <a:sym typeface="+mn-ea"/>
            </a:endParaRPr>
          </a:p>
          <a:p>
            <a:pPr marL="0" lvl="0" indent="0" algn="ctr" rtl="0">
              <a:spcBef>
                <a:spcPts val="0"/>
              </a:spcBef>
              <a:spcAft>
                <a:spcPts val="0"/>
              </a:spcAft>
              <a:buNone/>
            </a:pPr>
            <a:r>
              <a:rPr lang="en-US" altLang="zh-CN">
                <a:latin typeface="Arial" panose="020B0604020202020204" pitchFamily="34" charset="0"/>
                <a:ea typeface="汉仪旗黑-55简" charset="0"/>
              </a:rPr>
              <a:t>……</a:t>
            </a:r>
            <a:endParaRPr lang="en-US" altLang="zh-CN">
              <a:latin typeface="Arial" panose="020B0604020202020204" pitchFamily="34" charset="0"/>
              <a:ea typeface="汉仪旗黑-55简" charset="0"/>
            </a:endParaRPr>
          </a:p>
        </p:txBody>
      </p:sp>
      <p:sp>
        <p:nvSpPr>
          <p:cNvPr id="791" name="Google Shape;791;p46"/>
          <p:cNvSpPr txBox="1"/>
          <p:nvPr>
            <p:ph type="subTitle" idx="3"/>
          </p:nvPr>
        </p:nvSpPr>
        <p:spPr>
          <a:xfrm>
            <a:off x="6061865" y="2111004"/>
            <a:ext cx="2175300" cy="1015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zh-CN" altLang="en-GB">
                <a:latin typeface="Arial" panose="020B0604020202020204" pitchFamily="34" charset="0"/>
                <a:ea typeface="汉仪旗黑-55简" charset="0"/>
              </a:rPr>
              <a:t>我们的方法是：</a:t>
            </a:r>
            <a:r>
              <a:rPr lang="en-US" altLang="zh-CN">
                <a:latin typeface="Arial" panose="020B0604020202020204" pitchFamily="34" charset="0"/>
                <a:ea typeface="汉仪旗黑-55简" charset="0"/>
              </a:rPr>
              <a:t>xxxxx</a:t>
            </a:r>
            <a:r>
              <a:rPr lang="zh-CN" altLang="en-US">
                <a:latin typeface="Arial" panose="020B0604020202020204" pitchFamily="34" charset="0"/>
                <a:ea typeface="汉仪旗黑-55简" charset="0"/>
              </a:rPr>
              <a:t>；</a:t>
            </a:r>
            <a:endParaRPr lang="zh-CN" altLang="en-US">
              <a:latin typeface="Arial" panose="020B0604020202020204" pitchFamily="34" charset="0"/>
              <a:ea typeface="汉仪旗黑-55简" charset="0"/>
            </a:endParaRPr>
          </a:p>
          <a:p>
            <a:pPr marL="0" lvl="0" indent="0" algn="ctr" rtl="0">
              <a:spcBef>
                <a:spcPts val="0"/>
              </a:spcBef>
              <a:spcAft>
                <a:spcPts val="0"/>
              </a:spcAft>
              <a:buNone/>
            </a:pPr>
            <a:r>
              <a:rPr lang="zh-CN" altLang="en-US">
                <a:latin typeface="Arial" panose="020B0604020202020204" pitchFamily="34" charset="0"/>
                <a:ea typeface="汉仪旗黑-55简" charset="0"/>
              </a:rPr>
              <a:t>创新点是：</a:t>
            </a:r>
            <a:r>
              <a:rPr lang="en-US" altLang="zh-CN">
                <a:latin typeface="Arial" panose="020B0604020202020204" pitchFamily="34" charset="0"/>
                <a:ea typeface="汉仪旗黑-55简" charset="0"/>
              </a:rPr>
              <a:t>xxx</a:t>
            </a:r>
            <a:r>
              <a:rPr lang="zh-CN" altLang="en-US">
                <a:latin typeface="Arial" panose="020B0604020202020204" pitchFamily="34" charset="0"/>
                <a:ea typeface="汉仪旗黑-55简" charset="0"/>
              </a:rPr>
              <a:t>；</a:t>
            </a:r>
            <a:endParaRPr lang="en-US" altLang="zh-CN">
              <a:latin typeface="Arial" panose="020B0604020202020204" pitchFamily="34" charset="0"/>
              <a:ea typeface="汉仪旗黑-55简" charset="0"/>
            </a:endParaRPr>
          </a:p>
          <a:p>
            <a:pPr marL="0" lvl="0" indent="0" algn="ctr" rtl="0">
              <a:spcBef>
                <a:spcPts val="0"/>
              </a:spcBef>
              <a:spcAft>
                <a:spcPts val="0"/>
              </a:spcAft>
              <a:buNone/>
            </a:pPr>
            <a:r>
              <a:rPr lang="zh-CN" altLang="en-US">
                <a:latin typeface="Arial" panose="020B0604020202020204" pitchFamily="34" charset="0"/>
                <a:ea typeface="汉仪旗黑-55简" charset="0"/>
              </a:rPr>
              <a:t>第</a:t>
            </a:r>
            <a:r>
              <a:rPr lang="en-US" altLang="zh-CN">
                <a:latin typeface="Arial" panose="020B0604020202020204" pitchFamily="34" charset="0"/>
                <a:ea typeface="汉仪旗黑-55简" charset="0"/>
              </a:rPr>
              <a:t>x</a:t>
            </a:r>
            <a:r>
              <a:rPr lang="zh-CN" altLang="en-US">
                <a:latin typeface="Arial" panose="020B0604020202020204" pitchFamily="34" charset="0"/>
                <a:ea typeface="汉仪旗黑-55简" charset="0"/>
              </a:rPr>
              <a:t>节里介绍了</a:t>
            </a:r>
            <a:r>
              <a:rPr lang="en-US" altLang="zh-CN">
                <a:latin typeface="Arial" panose="020B0604020202020204" pitchFamily="34" charset="0"/>
                <a:ea typeface="汉仪旗黑-55简" charset="0"/>
              </a:rPr>
              <a:t>xxxx</a:t>
            </a:r>
            <a:r>
              <a:rPr lang="zh-CN" altLang="en-US">
                <a:latin typeface="Arial" panose="020B0604020202020204" pitchFamily="34" charset="0"/>
                <a:ea typeface="汉仪旗黑-55简" charset="0"/>
              </a:rPr>
              <a:t>；</a:t>
            </a:r>
            <a:endParaRPr lang="zh-CN" altLang="en-US">
              <a:latin typeface="Arial" panose="020B0604020202020204" pitchFamily="34" charset="0"/>
              <a:ea typeface="汉仪旗黑-55简" charset="0"/>
            </a:endParaRPr>
          </a:p>
          <a:p>
            <a:pPr marL="0" lvl="0" indent="0" algn="ctr" rtl="0">
              <a:spcBef>
                <a:spcPts val="0"/>
              </a:spcBef>
              <a:spcAft>
                <a:spcPts val="0"/>
              </a:spcAft>
              <a:buNone/>
            </a:pPr>
            <a:r>
              <a:rPr lang="zh-CN" altLang="en-US">
                <a:latin typeface="Arial" panose="020B0604020202020204" pitchFamily="34" charset="0"/>
                <a:ea typeface="汉仪旗黑-55简" charset="0"/>
                <a:sym typeface="+mn-ea"/>
              </a:rPr>
              <a:t>第</a:t>
            </a:r>
            <a:r>
              <a:rPr lang="en-US" altLang="zh-CN">
                <a:latin typeface="Arial" panose="020B0604020202020204" pitchFamily="34" charset="0"/>
                <a:ea typeface="汉仪旗黑-55简" charset="0"/>
                <a:sym typeface="+mn-ea"/>
              </a:rPr>
              <a:t>x</a:t>
            </a:r>
            <a:r>
              <a:rPr lang="zh-CN" altLang="en-US">
                <a:latin typeface="Arial" panose="020B0604020202020204" pitchFamily="34" charset="0"/>
                <a:ea typeface="汉仪旗黑-55简" charset="0"/>
                <a:sym typeface="+mn-ea"/>
              </a:rPr>
              <a:t>节里介绍了</a:t>
            </a:r>
            <a:r>
              <a:rPr lang="en-US" altLang="zh-CN">
                <a:latin typeface="Arial" panose="020B0604020202020204" pitchFamily="34" charset="0"/>
                <a:ea typeface="汉仪旗黑-55简" charset="0"/>
                <a:sym typeface="+mn-ea"/>
              </a:rPr>
              <a:t>xxxx</a:t>
            </a:r>
            <a:r>
              <a:rPr lang="zh-CN" altLang="en-US">
                <a:latin typeface="Arial" panose="020B0604020202020204" pitchFamily="34" charset="0"/>
                <a:ea typeface="汉仪旗黑-55简" charset="0"/>
                <a:sym typeface="+mn-ea"/>
              </a:rPr>
              <a:t>；</a:t>
            </a:r>
            <a:endParaRPr lang="zh-CN" altLang="en-US">
              <a:latin typeface="Arial" panose="020B0604020202020204" pitchFamily="34" charset="0"/>
              <a:ea typeface="汉仪旗黑-55简" charset="0"/>
              <a:sym typeface="+mn-ea"/>
            </a:endParaRPr>
          </a:p>
          <a:p>
            <a:pPr marL="0" lvl="0" indent="0" algn="ctr" rtl="0">
              <a:spcBef>
                <a:spcPts val="0"/>
              </a:spcBef>
              <a:spcAft>
                <a:spcPts val="0"/>
              </a:spcAft>
              <a:buNone/>
            </a:pPr>
            <a:r>
              <a:rPr lang="en-US" altLang="zh-CN">
                <a:latin typeface="Arial" panose="020B0604020202020204" pitchFamily="34" charset="0"/>
                <a:ea typeface="汉仪旗黑-55简" charset="0"/>
              </a:rPr>
              <a:t>……</a:t>
            </a:r>
            <a:endParaRPr lang="en-US" altLang="zh-CN">
              <a:latin typeface="Arial" panose="020B0604020202020204" pitchFamily="34" charset="0"/>
              <a:ea typeface="汉仪旗黑-55简" charset="0"/>
            </a:endParaRPr>
          </a:p>
        </p:txBody>
      </p:sp>
      <p:sp>
        <p:nvSpPr>
          <p:cNvPr id="792" name="Google Shape;792;p46"/>
          <p:cNvSpPr txBox="1"/>
          <p:nvPr>
            <p:ph type="subTitle" idx="4"/>
          </p:nvPr>
        </p:nvSpPr>
        <p:spPr>
          <a:xfrm>
            <a:off x="979805" y="1694815"/>
            <a:ext cx="2175510" cy="492125"/>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zh-CN" altLang="en-GB">
                <a:latin typeface="Arial" panose="020B0604020202020204" pitchFamily="34" charset="0"/>
              </a:rPr>
              <a:t>问题</a:t>
            </a:r>
            <a:r>
              <a:rPr lang="zh-CN" altLang="en-GB">
                <a:latin typeface="Arial" panose="020B0604020202020204" pitchFamily="34" charset="0"/>
                <a:sym typeface="+mn-ea"/>
              </a:rPr>
              <a:t>引入</a:t>
            </a:r>
            <a:endParaRPr lang="zh-CN" altLang="en-GB">
              <a:latin typeface="Arial" panose="020B0604020202020204" pitchFamily="34" charset="0"/>
            </a:endParaRPr>
          </a:p>
        </p:txBody>
      </p:sp>
      <p:sp>
        <p:nvSpPr>
          <p:cNvPr id="793" name="Google Shape;793;p46"/>
          <p:cNvSpPr txBox="1"/>
          <p:nvPr>
            <p:ph type="subTitle" idx="5"/>
          </p:nvPr>
        </p:nvSpPr>
        <p:spPr>
          <a:xfrm>
            <a:off x="3484245" y="1694815"/>
            <a:ext cx="2175510" cy="492125"/>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zh-CN" altLang="en-GB">
                <a:latin typeface="Arial" panose="020B0604020202020204" pitchFamily="34" charset="0"/>
              </a:rPr>
              <a:t>研究背景</a:t>
            </a:r>
            <a:endParaRPr lang="zh-CN" altLang="en-GB">
              <a:latin typeface="Arial" panose="020B0604020202020204" pitchFamily="34" charset="0"/>
            </a:endParaRPr>
          </a:p>
        </p:txBody>
      </p:sp>
      <p:sp>
        <p:nvSpPr>
          <p:cNvPr id="794" name="Google Shape;794;p46"/>
          <p:cNvSpPr txBox="1"/>
          <p:nvPr>
            <p:ph type="subTitle" idx="6"/>
          </p:nvPr>
        </p:nvSpPr>
        <p:spPr>
          <a:xfrm>
            <a:off x="6061710" y="1694815"/>
            <a:ext cx="2175510" cy="492125"/>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zh-CN" altLang="en-GB">
                <a:latin typeface="Arial" panose="020B0604020202020204" pitchFamily="34" charset="0"/>
              </a:rPr>
              <a:t>文章结构</a:t>
            </a:r>
            <a:endParaRPr lang="zh-CN" altLang="en-GB">
              <a:latin typeface="Arial" panose="020B0604020202020204" pitchFamily="34" charset="0"/>
            </a:endParaRPr>
          </a:p>
        </p:txBody>
      </p:sp>
      <p:sp>
        <p:nvSpPr>
          <p:cNvPr id="795" name="Google Shape;795;p46"/>
          <p:cNvSpPr/>
          <p:nvPr/>
        </p:nvSpPr>
        <p:spPr>
          <a:xfrm>
            <a:off x="1703863" y="968493"/>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96" name="Google Shape;796;p46"/>
          <p:cNvSpPr/>
          <p:nvPr/>
        </p:nvSpPr>
        <p:spPr>
          <a:xfrm>
            <a:off x="4243163" y="968493"/>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97" name="Google Shape;797;p46"/>
          <p:cNvSpPr/>
          <p:nvPr/>
        </p:nvSpPr>
        <p:spPr>
          <a:xfrm>
            <a:off x="6783838" y="968493"/>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798" name="Google Shape;798;p46"/>
          <p:cNvGrpSpPr/>
          <p:nvPr/>
        </p:nvGrpSpPr>
        <p:grpSpPr>
          <a:xfrm>
            <a:off x="1901344" y="1024094"/>
            <a:ext cx="336431" cy="338215"/>
            <a:chOff x="2035000" y="1643775"/>
            <a:chExt cx="427975" cy="427850"/>
          </a:xfrm>
        </p:grpSpPr>
        <p:sp>
          <p:nvSpPr>
            <p:cNvPr id="799" name="Google Shape;799;p46"/>
            <p:cNvSpPr/>
            <p:nvPr/>
          </p:nvSpPr>
          <p:spPr>
            <a:xfrm>
              <a:off x="2035000" y="1643775"/>
              <a:ext cx="427975" cy="427850"/>
            </a:xfrm>
            <a:custGeom>
              <a:avLst/>
              <a:gdLst/>
              <a:ahLst/>
              <a:cxnLst/>
              <a:rect l="l" t="t" r="r" b="b"/>
              <a:pathLst>
                <a:path w="17119" h="17114" extrusionOk="0">
                  <a:moveTo>
                    <a:pt x="9420" y="661"/>
                  </a:moveTo>
                  <a:lnTo>
                    <a:pt x="9503" y="1674"/>
                  </a:lnTo>
                  <a:cubicBezTo>
                    <a:pt x="9517" y="1824"/>
                    <a:pt x="9626" y="1947"/>
                    <a:pt x="9776" y="1974"/>
                  </a:cubicBezTo>
                  <a:cubicBezTo>
                    <a:pt x="10701" y="2145"/>
                    <a:pt x="11568" y="2503"/>
                    <a:pt x="12346" y="3041"/>
                  </a:cubicBezTo>
                  <a:cubicBezTo>
                    <a:pt x="12403" y="3081"/>
                    <a:pt x="12470" y="3101"/>
                    <a:pt x="12536" y="3101"/>
                  </a:cubicBezTo>
                  <a:cubicBezTo>
                    <a:pt x="12613" y="3101"/>
                    <a:pt x="12690" y="3074"/>
                    <a:pt x="12752" y="3022"/>
                  </a:cubicBezTo>
                  <a:lnTo>
                    <a:pt x="13527" y="2362"/>
                  </a:lnTo>
                  <a:lnTo>
                    <a:pt x="14747" y="3584"/>
                  </a:lnTo>
                  <a:lnTo>
                    <a:pt x="14089" y="4359"/>
                  </a:lnTo>
                  <a:cubicBezTo>
                    <a:pt x="13990" y="4471"/>
                    <a:pt x="13982" y="4640"/>
                    <a:pt x="14068" y="4763"/>
                  </a:cubicBezTo>
                  <a:cubicBezTo>
                    <a:pt x="14605" y="5541"/>
                    <a:pt x="14963" y="6407"/>
                    <a:pt x="15134" y="7332"/>
                  </a:cubicBezTo>
                  <a:cubicBezTo>
                    <a:pt x="15161" y="7479"/>
                    <a:pt x="15284" y="7594"/>
                    <a:pt x="15437" y="7608"/>
                  </a:cubicBezTo>
                  <a:lnTo>
                    <a:pt x="16447" y="7691"/>
                  </a:lnTo>
                  <a:lnTo>
                    <a:pt x="16445" y="9415"/>
                  </a:lnTo>
                  <a:lnTo>
                    <a:pt x="15431" y="9498"/>
                  </a:lnTo>
                  <a:cubicBezTo>
                    <a:pt x="15282" y="9511"/>
                    <a:pt x="15159" y="9624"/>
                    <a:pt x="15132" y="9774"/>
                  </a:cubicBezTo>
                  <a:cubicBezTo>
                    <a:pt x="14961" y="10699"/>
                    <a:pt x="14602" y="11565"/>
                    <a:pt x="14065" y="12343"/>
                  </a:cubicBezTo>
                  <a:cubicBezTo>
                    <a:pt x="13979" y="12466"/>
                    <a:pt x="13987" y="12635"/>
                    <a:pt x="14084" y="12747"/>
                  </a:cubicBezTo>
                  <a:lnTo>
                    <a:pt x="14744" y="13522"/>
                  </a:lnTo>
                  <a:lnTo>
                    <a:pt x="13522" y="14744"/>
                  </a:lnTo>
                  <a:lnTo>
                    <a:pt x="12747" y="14084"/>
                  </a:lnTo>
                  <a:cubicBezTo>
                    <a:pt x="12686" y="14032"/>
                    <a:pt x="12609" y="14005"/>
                    <a:pt x="12532" y="14005"/>
                  </a:cubicBezTo>
                  <a:cubicBezTo>
                    <a:pt x="12466" y="14005"/>
                    <a:pt x="12400" y="14024"/>
                    <a:pt x="12343" y="14065"/>
                  </a:cubicBezTo>
                  <a:cubicBezTo>
                    <a:pt x="11565" y="14602"/>
                    <a:pt x="10699" y="14961"/>
                    <a:pt x="9773" y="15132"/>
                  </a:cubicBezTo>
                  <a:cubicBezTo>
                    <a:pt x="9626" y="15156"/>
                    <a:pt x="9511" y="15282"/>
                    <a:pt x="9501" y="15431"/>
                  </a:cubicBezTo>
                  <a:lnTo>
                    <a:pt x="9415" y="16445"/>
                  </a:lnTo>
                  <a:lnTo>
                    <a:pt x="7696" y="16445"/>
                  </a:lnTo>
                  <a:lnTo>
                    <a:pt x="7610" y="15431"/>
                  </a:lnTo>
                  <a:cubicBezTo>
                    <a:pt x="7597" y="15282"/>
                    <a:pt x="7487" y="15156"/>
                    <a:pt x="7337" y="15132"/>
                  </a:cubicBezTo>
                  <a:cubicBezTo>
                    <a:pt x="6412" y="14961"/>
                    <a:pt x="5546" y="14602"/>
                    <a:pt x="4768" y="14065"/>
                  </a:cubicBezTo>
                  <a:cubicBezTo>
                    <a:pt x="4710" y="14024"/>
                    <a:pt x="4644" y="14005"/>
                    <a:pt x="4578" y="14005"/>
                  </a:cubicBezTo>
                  <a:cubicBezTo>
                    <a:pt x="4500" y="14005"/>
                    <a:pt x="4424" y="14032"/>
                    <a:pt x="4361" y="14084"/>
                  </a:cubicBezTo>
                  <a:lnTo>
                    <a:pt x="3586" y="14744"/>
                  </a:lnTo>
                  <a:lnTo>
                    <a:pt x="2367" y="13522"/>
                  </a:lnTo>
                  <a:lnTo>
                    <a:pt x="3025" y="12747"/>
                  </a:lnTo>
                  <a:cubicBezTo>
                    <a:pt x="3123" y="12635"/>
                    <a:pt x="3132" y="12466"/>
                    <a:pt x="3046" y="12343"/>
                  </a:cubicBezTo>
                  <a:cubicBezTo>
                    <a:pt x="2509" y="11565"/>
                    <a:pt x="2150" y="10699"/>
                    <a:pt x="1979" y="9774"/>
                  </a:cubicBezTo>
                  <a:cubicBezTo>
                    <a:pt x="1952" y="9626"/>
                    <a:pt x="1829" y="9511"/>
                    <a:pt x="1680" y="9498"/>
                  </a:cubicBezTo>
                  <a:lnTo>
                    <a:pt x="666" y="9415"/>
                  </a:lnTo>
                  <a:lnTo>
                    <a:pt x="666" y="7691"/>
                  </a:lnTo>
                  <a:lnTo>
                    <a:pt x="1680" y="7608"/>
                  </a:lnTo>
                  <a:cubicBezTo>
                    <a:pt x="1829" y="7594"/>
                    <a:pt x="1952" y="7482"/>
                    <a:pt x="1979" y="7332"/>
                  </a:cubicBezTo>
                  <a:cubicBezTo>
                    <a:pt x="2150" y="6407"/>
                    <a:pt x="2509" y="5541"/>
                    <a:pt x="3046" y="4763"/>
                  </a:cubicBezTo>
                  <a:cubicBezTo>
                    <a:pt x="3132" y="4640"/>
                    <a:pt x="3123" y="4471"/>
                    <a:pt x="3025" y="4359"/>
                  </a:cubicBezTo>
                  <a:lnTo>
                    <a:pt x="2367" y="3584"/>
                  </a:lnTo>
                  <a:lnTo>
                    <a:pt x="3586" y="2362"/>
                  </a:lnTo>
                  <a:lnTo>
                    <a:pt x="4361" y="3022"/>
                  </a:lnTo>
                  <a:cubicBezTo>
                    <a:pt x="4424" y="3074"/>
                    <a:pt x="4500" y="3101"/>
                    <a:pt x="4578" y="3101"/>
                  </a:cubicBezTo>
                  <a:cubicBezTo>
                    <a:pt x="4644" y="3101"/>
                    <a:pt x="4710" y="3081"/>
                    <a:pt x="4768" y="3041"/>
                  </a:cubicBezTo>
                  <a:cubicBezTo>
                    <a:pt x="5546" y="2503"/>
                    <a:pt x="6412" y="2145"/>
                    <a:pt x="7337" y="1974"/>
                  </a:cubicBezTo>
                  <a:cubicBezTo>
                    <a:pt x="7485" y="1947"/>
                    <a:pt x="7597" y="1824"/>
                    <a:pt x="7610" y="1674"/>
                  </a:cubicBezTo>
                  <a:lnTo>
                    <a:pt x="7696" y="661"/>
                  </a:lnTo>
                  <a:close/>
                  <a:moveTo>
                    <a:pt x="7388" y="1"/>
                  </a:moveTo>
                  <a:cubicBezTo>
                    <a:pt x="7215" y="1"/>
                    <a:pt x="7070" y="134"/>
                    <a:pt x="7054" y="308"/>
                  </a:cubicBezTo>
                  <a:lnTo>
                    <a:pt x="6966" y="1378"/>
                  </a:lnTo>
                  <a:cubicBezTo>
                    <a:pt x="6124" y="1562"/>
                    <a:pt x="5332" y="1891"/>
                    <a:pt x="4602" y="2356"/>
                  </a:cubicBezTo>
                  <a:lnTo>
                    <a:pt x="3784" y="1661"/>
                  </a:lnTo>
                  <a:cubicBezTo>
                    <a:pt x="3721" y="1608"/>
                    <a:pt x="3643" y="1582"/>
                    <a:pt x="3566" y="1582"/>
                  </a:cubicBezTo>
                  <a:cubicBezTo>
                    <a:pt x="3480" y="1582"/>
                    <a:pt x="3395" y="1614"/>
                    <a:pt x="3332" y="1677"/>
                  </a:cubicBezTo>
                  <a:lnTo>
                    <a:pt x="1680" y="3332"/>
                  </a:lnTo>
                  <a:cubicBezTo>
                    <a:pt x="1554" y="3455"/>
                    <a:pt x="1549" y="3653"/>
                    <a:pt x="1661" y="3784"/>
                  </a:cubicBezTo>
                  <a:lnTo>
                    <a:pt x="2356" y="4602"/>
                  </a:lnTo>
                  <a:cubicBezTo>
                    <a:pt x="1894" y="5332"/>
                    <a:pt x="1562" y="6124"/>
                    <a:pt x="1377" y="6966"/>
                  </a:cubicBezTo>
                  <a:lnTo>
                    <a:pt x="308" y="7052"/>
                  </a:lnTo>
                  <a:cubicBezTo>
                    <a:pt x="134" y="7065"/>
                    <a:pt x="0" y="7212"/>
                    <a:pt x="0" y="7386"/>
                  </a:cubicBezTo>
                  <a:lnTo>
                    <a:pt x="0" y="9725"/>
                  </a:lnTo>
                  <a:cubicBezTo>
                    <a:pt x="0" y="9899"/>
                    <a:pt x="134" y="10044"/>
                    <a:pt x="308" y="10060"/>
                  </a:cubicBezTo>
                  <a:lnTo>
                    <a:pt x="1377" y="10148"/>
                  </a:lnTo>
                  <a:cubicBezTo>
                    <a:pt x="1562" y="10990"/>
                    <a:pt x="1894" y="11782"/>
                    <a:pt x="2356" y="12512"/>
                  </a:cubicBezTo>
                  <a:lnTo>
                    <a:pt x="1661" y="13330"/>
                  </a:lnTo>
                  <a:cubicBezTo>
                    <a:pt x="1549" y="13463"/>
                    <a:pt x="1559" y="13661"/>
                    <a:pt x="1682" y="13782"/>
                  </a:cubicBezTo>
                  <a:lnTo>
                    <a:pt x="3337" y="15434"/>
                  </a:lnTo>
                  <a:cubicBezTo>
                    <a:pt x="3402" y="15500"/>
                    <a:pt x="3487" y="15533"/>
                    <a:pt x="3572" y="15533"/>
                  </a:cubicBezTo>
                  <a:cubicBezTo>
                    <a:pt x="3649" y="15533"/>
                    <a:pt x="3726" y="15506"/>
                    <a:pt x="3787" y="15453"/>
                  </a:cubicBezTo>
                  <a:lnTo>
                    <a:pt x="4607" y="14758"/>
                  </a:lnTo>
                  <a:cubicBezTo>
                    <a:pt x="5335" y="15220"/>
                    <a:pt x="6126" y="15552"/>
                    <a:pt x="6969" y="15736"/>
                  </a:cubicBezTo>
                  <a:lnTo>
                    <a:pt x="7057" y="16806"/>
                  </a:lnTo>
                  <a:cubicBezTo>
                    <a:pt x="7070" y="16980"/>
                    <a:pt x="7217" y="17113"/>
                    <a:pt x="7391" y="17113"/>
                  </a:cubicBezTo>
                  <a:lnTo>
                    <a:pt x="9731" y="17113"/>
                  </a:lnTo>
                  <a:cubicBezTo>
                    <a:pt x="9904" y="17113"/>
                    <a:pt x="10049" y="16980"/>
                    <a:pt x="10065" y="16806"/>
                  </a:cubicBezTo>
                  <a:lnTo>
                    <a:pt x="10150" y="15736"/>
                  </a:lnTo>
                  <a:cubicBezTo>
                    <a:pt x="10993" y="15552"/>
                    <a:pt x="11787" y="15220"/>
                    <a:pt x="12514" y="14758"/>
                  </a:cubicBezTo>
                  <a:lnTo>
                    <a:pt x="13332" y="15453"/>
                  </a:lnTo>
                  <a:cubicBezTo>
                    <a:pt x="13395" y="15505"/>
                    <a:pt x="13472" y="15531"/>
                    <a:pt x="13548" y="15531"/>
                  </a:cubicBezTo>
                  <a:cubicBezTo>
                    <a:pt x="13634" y="15531"/>
                    <a:pt x="13720" y="15498"/>
                    <a:pt x="13784" y="15434"/>
                  </a:cubicBezTo>
                  <a:lnTo>
                    <a:pt x="15439" y="13782"/>
                  </a:lnTo>
                  <a:cubicBezTo>
                    <a:pt x="15562" y="13656"/>
                    <a:pt x="15570" y="13461"/>
                    <a:pt x="15458" y="13330"/>
                  </a:cubicBezTo>
                  <a:lnTo>
                    <a:pt x="14763" y="12512"/>
                  </a:lnTo>
                  <a:cubicBezTo>
                    <a:pt x="15228" y="11782"/>
                    <a:pt x="15560" y="10990"/>
                    <a:pt x="15741" y="10148"/>
                  </a:cubicBezTo>
                  <a:lnTo>
                    <a:pt x="16811" y="10060"/>
                  </a:lnTo>
                  <a:cubicBezTo>
                    <a:pt x="16985" y="10046"/>
                    <a:pt x="17118" y="9899"/>
                    <a:pt x="17118" y="9725"/>
                  </a:cubicBezTo>
                  <a:lnTo>
                    <a:pt x="17118" y="7386"/>
                  </a:lnTo>
                  <a:cubicBezTo>
                    <a:pt x="17113" y="7209"/>
                    <a:pt x="16979" y="7065"/>
                    <a:pt x="16806" y="7052"/>
                  </a:cubicBezTo>
                  <a:lnTo>
                    <a:pt x="15736" y="6966"/>
                  </a:lnTo>
                  <a:cubicBezTo>
                    <a:pt x="15552" y="6124"/>
                    <a:pt x="15220" y="5332"/>
                    <a:pt x="14757" y="4602"/>
                  </a:cubicBezTo>
                  <a:lnTo>
                    <a:pt x="15453" y="3784"/>
                  </a:lnTo>
                  <a:cubicBezTo>
                    <a:pt x="15565" y="3650"/>
                    <a:pt x="15554" y="3453"/>
                    <a:pt x="15437" y="3332"/>
                  </a:cubicBezTo>
                  <a:lnTo>
                    <a:pt x="13781" y="1677"/>
                  </a:lnTo>
                  <a:cubicBezTo>
                    <a:pt x="13717" y="1613"/>
                    <a:pt x="13632" y="1581"/>
                    <a:pt x="13547" y="1581"/>
                  </a:cubicBezTo>
                  <a:cubicBezTo>
                    <a:pt x="13470" y="1581"/>
                    <a:pt x="13392" y="1607"/>
                    <a:pt x="13330" y="1661"/>
                  </a:cubicBezTo>
                  <a:lnTo>
                    <a:pt x="12511" y="2356"/>
                  </a:lnTo>
                  <a:cubicBezTo>
                    <a:pt x="11781" y="1891"/>
                    <a:pt x="10990" y="1562"/>
                    <a:pt x="10148" y="1378"/>
                  </a:cubicBezTo>
                  <a:lnTo>
                    <a:pt x="10062" y="308"/>
                  </a:lnTo>
                  <a:cubicBezTo>
                    <a:pt x="10049" y="134"/>
                    <a:pt x="9902" y="1"/>
                    <a:pt x="97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00" name="Google Shape;800;p46"/>
            <p:cNvSpPr/>
            <p:nvPr/>
          </p:nvSpPr>
          <p:spPr>
            <a:xfrm>
              <a:off x="2115225" y="1723925"/>
              <a:ext cx="267400" cy="266525"/>
            </a:xfrm>
            <a:custGeom>
              <a:avLst/>
              <a:gdLst/>
              <a:ahLst/>
              <a:cxnLst/>
              <a:rect l="l" t="t" r="r" b="b"/>
              <a:pathLst>
                <a:path w="10696" h="10661" extrusionOk="0">
                  <a:moveTo>
                    <a:pt x="5348" y="699"/>
                  </a:moveTo>
                  <a:cubicBezTo>
                    <a:pt x="7629" y="699"/>
                    <a:pt x="9911" y="2249"/>
                    <a:pt x="10027" y="5348"/>
                  </a:cubicBezTo>
                  <a:cubicBezTo>
                    <a:pt x="10027" y="7928"/>
                    <a:pt x="7928" y="10027"/>
                    <a:pt x="5348" y="10027"/>
                  </a:cubicBezTo>
                  <a:cubicBezTo>
                    <a:pt x="2768" y="10027"/>
                    <a:pt x="669" y="7928"/>
                    <a:pt x="669" y="5348"/>
                  </a:cubicBezTo>
                  <a:cubicBezTo>
                    <a:pt x="786" y="2248"/>
                    <a:pt x="3067" y="699"/>
                    <a:pt x="5348" y="699"/>
                  </a:cubicBezTo>
                  <a:close/>
                  <a:moveTo>
                    <a:pt x="5348" y="1"/>
                  </a:moveTo>
                  <a:cubicBezTo>
                    <a:pt x="2401" y="1"/>
                    <a:pt x="0" y="2399"/>
                    <a:pt x="0" y="5348"/>
                  </a:cubicBezTo>
                  <a:cubicBezTo>
                    <a:pt x="134" y="8890"/>
                    <a:pt x="2740" y="10661"/>
                    <a:pt x="5346" y="10661"/>
                  </a:cubicBezTo>
                  <a:cubicBezTo>
                    <a:pt x="7954" y="10661"/>
                    <a:pt x="10562" y="8889"/>
                    <a:pt x="10695" y="5348"/>
                  </a:cubicBezTo>
                  <a:cubicBezTo>
                    <a:pt x="10695" y="2399"/>
                    <a:pt x="8297" y="1"/>
                    <a:pt x="53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01" name="Google Shape;801;p46"/>
            <p:cNvSpPr/>
            <p:nvPr/>
          </p:nvSpPr>
          <p:spPr>
            <a:xfrm>
              <a:off x="2162075" y="1774100"/>
              <a:ext cx="174025" cy="166975"/>
            </a:xfrm>
            <a:custGeom>
              <a:avLst/>
              <a:gdLst/>
              <a:ahLst/>
              <a:cxnLst/>
              <a:rect l="l" t="t" r="r" b="b"/>
              <a:pathLst>
                <a:path w="6961" h="6679" extrusionOk="0">
                  <a:moveTo>
                    <a:pt x="3474" y="667"/>
                  </a:moveTo>
                  <a:cubicBezTo>
                    <a:pt x="3661" y="667"/>
                    <a:pt x="3886" y="884"/>
                    <a:pt x="4073" y="1272"/>
                  </a:cubicBezTo>
                  <a:cubicBezTo>
                    <a:pt x="3878" y="1328"/>
                    <a:pt x="3674" y="1397"/>
                    <a:pt x="3471" y="1483"/>
                  </a:cubicBezTo>
                  <a:cubicBezTo>
                    <a:pt x="3271" y="1397"/>
                    <a:pt x="3070" y="1328"/>
                    <a:pt x="2872" y="1274"/>
                  </a:cubicBezTo>
                  <a:cubicBezTo>
                    <a:pt x="3062" y="884"/>
                    <a:pt x="3287" y="667"/>
                    <a:pt x="3474" y="667"/>
                  </a:cubicBezTo>
                  <a:close/>
                  <a:moveTo>
                    <a:pt x="1834" y="1775"/>
                  </a:moveTo>
                  <a:cubicBezTo>
                    <a:pt x="1886" y="1775"/>
                    <a:pt x="1936" y="1777"/>
                    <a:pt x="1984" y="1782"/>
                  </a:cubicBezTo>
                  <a:cubicBezTo>
                    <a:pt x="1934" y="1980"/>
                    <a:pt x="1894" y="2191"/>
                    <a:pt x="1864" y="2411"/>
                  </a:cubicBezTo>
                  <a:cubicBezTo>
                    <a:pt x="1685" y="2547"/>
                    <a:pt x="1525" y="2686"/>
                    <a:pt x="1377" y="2828"/>
                  </a:cubicBezTo>
                  <a:cubicBezTo>
                    <a:pt x="1145" y="2486"/>
                    <a:pt x="1062" y="2173"/>
                    <a:pt x="1158" y="2004"/>
                  </a:cubicBezTo>
                  <a:cubicBezTo>
                    <a:pt x="1228" y="1850"/>
                    <a:pt x="1548" y="1775"/>
                    <a:pt x="1834" y="1775"/>
                  </a:cubicBezTo>
                  <a:close/>
                  <a:moveTo>
                    <a:pt x="5126" y="1777"/>
                  </a:moveTo>
                  <a:cubicBezTo>
                    <a:pt x="5460" y="1777"/>
                    <a:pt x="5706" y="1858"/>
                    <a:pt x="5789" y="2004"/>
                  </a:cubicBezTo>
                  <a:cubicBezTo>
                    <a:pt x="5888" y="2170"/>
                    <a:pt x="5803" y="2480"/>
                    <a:pt x="5570" y="2828"/>
                  </a:cubicBezTo>
                  <a:cubicBezTo>
                    <a:pt x="5423" y="2689"/>
                    <a:pt x="5263" y="2547"/>
                    <a:pt x="5086" y="2411"/>
                  </a:cubicBezTo>
                  <a:cubicBezTo>
                    <a:pt x="5054" y="2191"/>
                    <a:pt x="5014" y="1980"/>
                    <a:pt x="4966" y="1782"/>
                  </a:cubicBezTo>
                  <a:cubicBezTo>
                    <a:pt x="5021" y="1778"/>
                    <a:pt x="5074" y="1777"/>
                    <a:pt x="5126" y="1777"/>
                  </a:cubicBezTo>
                  <a:close/>
                  <a:moveTo>
                    <a:pt x="3474" y="2210"/>
                  </a:moveTo>
                  <a:cubicBezTo>
                    <a:pt x="3642" y="2288"/>
                    <a:pt x="3808" y="2373"/>
                    <a:pt x="3976" y="2472"/>
                  </a:cubicBezTo>
                  <a:cubicBezTo>
                    <a:pt x="4142" y="2568"/>
                    <a:pt x="4300" y="2667"/>
                    <a:pt x="4452" y="2774"/>
                  </a:cubicBezTo>
                  <a:cubicBezTo>
                    <a:pt x="4487" y="3130"/>
                    <a:pt x="4487" y="3550"/>
                    <a:pt x="4452" y="3905"/>
                  </a:cubicBezTo>
                  <a:cubicBezTo>
                    <a:pt x="4300" y="4012"/>
                    <a:pt x="4142" y="4111"/>
                    <a:pt x="3976" y="4210"/>
                  </a:cubicBezTo>
                  <a:cubicBezTo>
                    <a:pt x="3808" y="4306"/>
                    <a:pt x="3642" y="4392"/>
                    <a:pt x="3474" y="4470"/>
                  </a:cubicBezTo>
                  <a:cubicBezTo>
                    <a:pt x="3308" y="4392"/>
                    <a:pt x="3140" y="4306"/>
                    <a:pt x="2974" y="4210"/>
                  </a:cubicBezTo>
                  <a:cubicBezTo>
                    <a:pt x="2805" y="4111"/>
                    <a:pt x="2648" y="4012"/>
                    <a:pt x="2495" y="3905"/>
                  </a:cubicBezTo>
                  <a:cubicBezTo>
                    <a:pt x="2460" y="3550"/>
                    <a:pt x="2460" y="3130"/>
                    <a:pt x="2495" y="2774"/>
                  </a:cubicBezTo>
                  <a:cubicBezTo>
                    <a:pt x="2645" y="2667"/>
                    <a:pt x="2805" y="2568"/>
                    <a:pt x="2974" y="2472"/>
                  </a:cubicBezTo>
                  <a:cubicBezTo>
                    <a:pt x="3140" y="2373"/>
                    <a:pt x="3308" y="2288"/>
                    <a:pt x="3474" y="2210"/>
                  </a:cubicBezTo>
                  <a:close/>
                  <a:moveTo>
                    <a:pt x="5570" y="3852"/>
                  </a:moveTo>
                  <a:cubicBezTo>
                    <a:pt x="5803" y="4200"/>
                    <a:pt x="5888" y="4510"/>
                    <a:pt x="5789" y="4678"/>
                  </a:cubicBezTo>
                  <a:cubicBezTo>
                    <a:pt x="5706" y="4822"/>
                    <a:pt x="5462" y="4903"/>
                    <a:pt x="5127" y="4903"/>
                  </a:cubicBezTo>
                  <a:cubicBezTo>
                    <a:pt x="5075" y="4903"/>
                    <a:pt x="5021" y="4901"/>
                    <a:pt x="4966" y="4897"/>
                  </a:cubicBezTo>
                  <a:cubicBezTo>
                    <a:pt x="5014" y="4700"/>
                    <a:pt x="5054" y="4491"/>
                    <a:pt x="5086" y="4269"/>
                  </a:cubicBezTo>
                  <a:cubicBezTo>
                    <a:pt x="5263" y="4133"/>
                    <a:pt x="5423" y="3996"/>
                    <a:pt x="5570" y="3852"/>
                  </a:cubicBezTo>
                  <a:close/>
                  <a:moveTo>
                    <a:pt x="1377" y="3852"/>
                  </a:moveTo>
                  <a:cubicBezTo>
                    <a:pt x="1525" y="3991"/>
                    <a:pt x="1685" y="4133"/>
                    <a:pt x="1864" y="4269"/>
                  </a:cubicBezTo>
                  <a:cubicBezTo>
                    <a:pt x="1894" y="4491"/>
                    <a:pt x="1934" y="4700"/>
                    <a:pt x="1982" y="4897"/>
                  </a:cubicBezTo>
                  <a:cubicBezTo>
                    <a:pt x="1926" y="4901"/>
                    <a:pt x="1872" y="4903"/>
                    <a:pt x="1819" y="4903"/>
                  </a:cubicBezTo>
                  <a:cubicBezTo>
                    <a:pt x="1488" y="4903"/>
                    <a:pt x="1241" y="4824"/>
                    <a:pt x="1158" y="4678"/>
                  </a:cubicBezTo>
                  <a:cubicBezTo>
                    <a:pt x="1062" y="4510"/>
                    <a:pt x="1145" y="4200"/>
                    <a:pt x="1377" y="3852"/>
                  </a:cubicBezTo>
                  <a:close/>
                  <a:moveTo>
                    <a:pt x="3471" y="5202"/>
                  </a:moveTo>
                  <a:cubicBezTo>
                    <a:pt x="3674" y="5285"/>
                    <a:pt x="3878" y="5355"/>
                    <a:pt x="4073" y="5411"/>
                  </a:cubicBezTo>
                  <a:cubicBezTo>
                    <a:pt x="3886" y="5801"/>
                    <a:pt x="3661" y="6015"/>
                    <a:pt x="3474" y="6015"/>
                  </a:cubicBezTo>
                  <a:cubicBezTo>
                    <a:pt x="3287" y="6015"/>
                    <a:pt x="3062" y="5796"/>
                    <a:pt x="2872" y="5408"/>
                  </a:cubicBezTo>
                  <a:cubicBezTo>
                    <a:pt x="3070" y="5352"/>
                    <a:pt x="3271" y="5282"/>
                    <a:pt x="3471" y="5202"/>
                  </a:cubicBezTo>
                  <a:close/>
                  <a:moveTo>
                    <a:pt x="3474" y="1"/>
                  </a:moveTo>
                  <a:cubicBezTo>
                    <a:pt x="2991" y="1"/>
                    <a:pt x="2509" y="378"/>
                    <a:pt x="2198" y="1130"/>
                  </a:cubicBezTo>
                  <a:cubicBezTo>
                    <a:pt x="2177" y="1127"/>
                    <a:pt x="2158" y="1127"/>
                    <a:pt x="2137" y="1125"/>
                  </a:cubicBezTo>
                  <a:cubicBezTo>
                    <a:pt x="2019" y="1110"/>
                    <a:pt x="1907" y="1104"/>
                    <a:pt x="1801" y="1104"/>
                  </a:cubicBezTo>
                  <a:cubicBezTo>
                    <a:pt x="463" y="1104"/>
                    <a:pt x="26" y="2184"/>
                    <a:pt x="920" y="3339"/>
                  </a:cubicBezTo>
                  <a:cubicBezTo>
                    <a:pt x="0" y="4545"/>
                    <a:pt x="505" y="5576"/>
                    <a:pt x="1805" y="5576"/>
                  </a:cubicBezTo>
                  <a:cubicBezTo>
                    <a:pt x="1910" y="5576"/>
                    <a:pt x="2021" y="5569"/>
                    <a:pt x="2137" y="5555"/>
                  </a:cubicBezTo>
                  <a:cubicBezTo>
                    <a:pt x="2158" y="5553"/>
                    <a:pt x="2177" y="5553"/>
                    <a:pt x="2198" y="5550"/>
                  </a:cubicBezTo>
                  <a:cubicBezTo>
                    <a:pt x="2509" y="6303"/>
                    <a:pt x="2990" y="6679"/>
                    <a:pt x="3472" y="6679"/>
                  </a:cubicBezTo>
                  <a:cubicBezTo>
                    <a:pt x="3954" y="6679"/>
                    <a:pt x="4436" y="6303"/>
                    <a:pt x="4747" y="5550"/>
                  </a:cubicBezTo>
                  <a:cubicBezTo>
                    <a:pt x="4877" y="5567"/>
                    <a:pt x="5002" y="5575"/>
                    <a:pt x="5121" y="5575"/>
                  </a:cubicBezTo>
                  <a:cubicBezTo>
                    <a:pt x="6417" y="5575"/>
                    <a:pt x="6960" y="4580"/>
                    <a:pt x="6022" y="3339"/>
                  </a:cubicBezTo>
                  <a:cubicBezTo>
                    <a:pt x="6482" y="2729"/>
                    <a:pt x="6629" y="2125"/>
                    <a:pt x="6370" y="1670"/>
                  </a:cubicBezTo>
                  <a:cubicBezTo>
                    <a:pt x="6151" y="1293"/>
                    <a:pt x="5698" y="1108"/>
                    <a:pt x="5112" y="1108"/>
                  </a:cubicBezTo>
                  <a:cubicBezTo>
                    <a:pt x="4995" y="1108"/>
                    <a:pt x="4873" y="1115"/>
                    <a:pt x="4747" y="1130"/>
                  </a:cubicBezTo>
                  <a:cubicBezTo>
                    <a:pt x="4437" y="377"/>
                    <a:pt x="3955" y="1"/>
                    <a:pt x="34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02" name="Google Shape;802;p46"/>
            <p:cNvSpPr/>
            <p:nvPr/>
          </p:nvSpPr>
          <p:spPr>
            <a:xfrm>
              <a:off x="2240550" y="1849275"/>
              <a:ext cx="16750" cy="16650"/>
            </a:xfrm>
            <a:custGeom>
              <a:avLst/>
              <a:gdLst/>
              <a:ahLst/>
              <a:cxnLst/>
              <a:rect l="l" t="t" r="r" b="b"/>
              <a:pathLst>
                <a:path w="670" h="666" extrusionOk="0">
                  <a:moveTo>
                    <a:pt x="335" y="0"/>
                  </a:moveTo>
                  <a:cubicBezTo>
                    <a:pt x="150" y="0"/>
                    <a:pt x="1" y="150"/>
                    <a:pt x="1" y="334"/>
                  </a:cubicBezTo>
                  <a:cubicBezTo>
                    <a:pt x="9" y="555"/>
                    <a:pt x="172" y="665"/>
                    <a:pt x="335" y="665"/>
                  </a:cubicBezTo>
                  <a:cubicBezTo>
                    <a:pt x="498" y="665"/>
                    <a:pt x="661" y="555"/>
                    <a:pt x="669" y="334"/>
                  </a:cubicBezTo>
                  <a:cubicBezTo>
                    <a:pt x="669" y="150"/>
                    <a:pt x="519" y="0"/>
                    <a:pt x="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803" name="Google Shape;803;p46"/>
          <p:cNvGrpSpPr/>
          <p:nvPr/>
        </p:nvGrpSpPr>
        <p:grpSpPr>
          <a:xfrm>
            <a:off x="4441194" y="1024045"/>
            <a:ext cx="336706" cy="338314"/>
            <a:chOff x="2668500" y="1639700"/>
            <a:chExt cx="428325" cy="427975"/>
          </a:xfrm>
        </p:grpSpPr>
        <p:sp>
          <p:nvSpPr>
            <p:cNvPr id="804" name="Google Shape;804;p46"/>
            <p:cNvSpPr/>
            <p:nvPr/>
          </p:nvSpPr>
          <p:spPr>
            <a:xfrm>
              <a:off x="2668500" y="1639700"/>
              <a:ext cx="428325" cy="427975"/>
            </a:xfrm>
            <a:custGeom>
              <a:avLst/>
              <a:gdLst/>
              <a:ahLst/>
              <a:cxnLst/>
              <a:rect l="l" t="t" r="r" b="b"/>
              <a:pathLst>
                <a:path w="17133" h="17119" extrusionOk="0">
                  <a:moveTo>
                    <a:pt x="9418" y="3289"/>
                  </a:moveTo>
                  <a:cubicBezTo>
                    <a:pt x="15276" y="3511"/>
                    <a:pt x="15274" y="11910"/>
                    <a:pt x="9418" y="12132"/>
                  </a:cubicBezTo>
                  <a:cubicBezTo>
                    <a:pt x="6982" y="12132"/>
                    <a:pt x="4995" y="10145"/>
                    <a:pt x="4995" y="7709"/>
                  </a:cubicBezTo>
                  <a:cubicBezTo>
                    <a:pt x="4995" y="5271"/>
                    <a:pt x="6982" y="3289"/>
                    <a:pt x="9418" y="3289"/>
                  </a:cubicBezTo>
                  <a:close/>
                  <a:moveTo>
                    <a:pt x="10156" y="674"/>
                  </a:moveTo>
                  <a:lnTo>
                    <a:pt x="10225" y="1551"/>
                  </a:lnTo>
                  <a:cubicBezTo>
                    <a:pt x="10239" y="1701"/>
                    <a:pt x="10351" y="1824"/>
                    <a:pt x="10501" y="1851"/>
                  </a:cubicBezTo>
                  <a:cubicBezTo>
                    <a:pt x="11327" y="2001"/>
                    <a:pt x="12097" y="2321"/>
                    <a:pt x="12792" y="2800"/>
                  </a:cubicBezTo>
                  <a:cubicBezTo>
                    <a:pt x="12849" y="2840"/>
                    <a:pt x="12914" y="2860"/>
                    <a:pt x="12980" y="2860"/>
                  </a:cubicBezTo>
                  <a:cubicBezTo>
                    <a:pt x="13058" y="2860"/>
                    <a:pt x="13136" y="2832"/>
                    <a:pt x="13199" y="2779"/>
                  </a:cubicBezTo>
                  <a:lnTo>
                    <a:pt x="13870" y="2212"/>
                  </a:lnTo>
                  <a:lnTo>
                    <a:pt x="14915" y="3257"/>
                  </a:lnTo>
                  <a:lnTo>
                    <a:pt x="14349" y="3928"/>
                  </a:lnTo>
                  <a:cubicBezTo>
                    <a:pt x="14250" y="4043"/>
                    <a:pt x="14242" y="4209"/>
                    <a:pt x="14327" y="4335"/>
                  </a:cubicBezTo>
                  <a:cubicBezTo>
                    <a:pt x="14806" y="5030"/>
                    <a:pt x="15127" y="5800"/>
                    <a:pt x="15276" y="6626"/>
                  </a:cubicBezTo>
                  <a:cubicBezTo>
                    <a:pt x="15303" y="6773"/>
                    <a:pt x="15426" y="6888"/>
                    <a:pt x="15578" y="6902"/>
                  </a:cubicBezTo>
                  <a:lnTo>
                    <a:pt x="16453" y="6971"/>
                  </a:lnTo>
                  <a:lnTo>
                    <a:pt x="16453" y="8453"/>
                  </a:lnTo>
                  <a:lnTo>
                    <a:pt x="16456" y="8453"/>
                  </a:lnTo>
                  <a:lnTo>
                    <a:pt x="15581" y="8522"/>
                  </a:lnTo>
                  <a:cubicBezTo>
                    <a:pt x="15431" y="8535"/>
                    <a:pt x="15306" y="8645"/>
                    <a:pt x="15279" y="8797"/>
                  </a:cubicBezTo>
                  <a:cubicBezTo>
                    <a:pt x="15129" y="9621"/>
                    <a:pt x="14808" y="10394"/>
                    <a:pt x="14330" y="11089"/>
                  </a:cubicBezTo>
                  <a:cubicBezTo>
                    <a:pt x="14244" y="11212"/>
                    <a:pt x="14255" y="11380"/>
                    <a:pt x="14351" y="11498"/>
                  </a:cubicBezTo>
                  <a:lnTo>
                    <a:pt x="14918" y="12169"/>
                  </a:lnTo>
                  <a:lnTo>
                    <a:pt x="13873" y="13215"/>
                  </a:lnTo>
                  <a:lnTo>
                    <a:pt x="13201" y="12648"/>
                  </a:lnTo>
                  <a:cubicBezTo>
                    <a:pt x="13139" y="12594"/>
                    <a:pt x="13062" y="12567"/>
                    <a:pt x="12986" y="12567"/>
                  </a:cubicBezTo>
                  <a:cubicBezTo>
                    <a:pt x="12920" y="12567"/>
                    <a:pt x="12854" y="12587"/>
                    <a:pt x="12798" y="12626"/>
                  </a:cubicBezTo>
                  <a:cubicBezTo>
                    <a:pt x="12102" y="13105"/>
                    <a:pt x="11330" y="13426"/>
                    <a:pt x="10504" y="13576"/>
                  </a:cubicBezTo>
                  <a:cubicBezTo>
                    <a:pt x="10356" y="13602"/>
                    <a:pt x="10244" y="13725"/>
                    <a:pt x="10231" y="13878"/>
                  </a:cubicBezTo>
                  <a:lnTo>
                    <a:pt x="10159" y="14752"/>
                  </a:lnTo>
                  <a:lnTo>
                    <a:pt x="8680" y="14752"/>
                  </a:lnTo>
                  <a:lnTo>
                    <a:pt x="8608" y="13878"/>
                  </a:lnTo>
                  <a:cubicBezTo>
                    <a:pt x="8594" y="13725"/>
                    <a:pt x="8485" y="13602"/>
                    <a:pt x="8335" y="13576"/>
                  </a:cubicBezTo>
                  <a:cubicBezTo>
                    <a:pt x="7522" y="13426"/>
                    <a:pt x="6760" y="13116"/>
                    <a:pt x="6076" y="12648"/>
                  </a:cubicBezTo>
                  <a:cubicBezTo>
                    <a:pt x="6078" y="12557"/>
                    <a:pt x="6046" y="12469"/>
                    <a:pt x="5979" y="12399"/>
                  </a:cubicBezTo>
                  <a:lnTo>
                    <a:pt x="5592" y="12011"/>
                  </a:lnTo>
                  <a:lnTo>
                    <a:pt x="6065" y="11538"/>
                  </a:lnTo>
                  <a:cubicBezTo>
                    <a:pt x="7034" y="12409"/>
                    <a:pt x="8195" y="12800"/>
                    <a:pt x="9340" y="12800"/>
                  </a:cubicBezTo>
                  <a:cubicBezTo>
                    <a:pt x="11976" y="12800"/>
                    <a:pt x="14534" y="10736"/>
                    <a:pt x="14512" y="7709"/>
                  </a:cubicBezTo>
                  <a:cubicBezTo>
                    <a:pt x="14512" y="4902"/>
                    <a:pt x="12228" y="2621"/>
                    <a:pt x="9421" y="2621"/>
                  </a:cubicBezTo>
                  <a:cubicBezTo>
                    <a:pt x="9405" y="2621"/>
                    <a:pt x="9390" y="2621"/>
                    <a:pt x="9375" y="2621"/>
                  </a:cubicBezTo>
                  <a:cubicBezTo>
                    <a:pt x="5062" y="2621"/>
                    <a:pt x="2730" y="7878"/>
                    <a:pt x="5594" y="11065"/>
                  </a:cubicBezTo>
                  <a:lnTo>
                    <a:pt x="5118" y="11541"/>
                  </a:lnTo>
                  <a:lnTo>
                    <a:pt x="4731" y="11153"/>
                  </a:lnTo>
                  <a:cubicBezTo>
                    <a:pt x="4668" y="11091"/>
                    <a:pt x="4587" y="11056"/>
                    <a:pt x="4503" y="11056"/>
                  </a:cubicBezTo>
                  <a:cubicBezTo>
                    <a:pt x="4497" y="11056"/>
                    <a:pt x="4491" y="11056"/>
                    <a:pt x="4485" y="11057"/>
                  </a:cubicBezTo>
                  <a:cubicBezTo>
                    <a:pt x="4019" y="10370"/>
                    <a:pt x="3707" y="9608"/>
                    <a:pt x="3554" y="8797"/>
                  </a:cubicBezTo>
                  <a:cubicBezTo>
                    <a:pt x="3527" y="8650"/>
                    <a:pt x="3404" y="8535"/>
                    <a:pt x="3255" y="8522"/>
                  </a:cubicBezTo>
                  <a:lnTo>
                    <a:pt x="2378" y="8453"/>
                  </a:lnTo>
                  <a:lnTo>
                    <a:pt x="2378" y="6971"/>
                  </a:lnTo>
                  <a:lnTo>
                    <a:pt x="3255" y="6902"/>
                  </a:lnTo>
                  <a:cubicBezTo>
                    <a:pt x="3404" y="6888"/>
                    <a:pt x="3527" y="6779"/>
                    <a:pt x="3554" y="6626"/>
                  </a:cubicBezTo>
                  <a:cubicBezTo>
                    <a:pt x="3707" y="5803"/>
                    <a:pt x="4027" y="5030"/>
                    <a:pt x="4503" y="4335"/>
                  </a:cubicBezTo>
                  <a:cubicBezTo>
                    <a:pt x="4592" y="4212"/>
                    <a:pt x="4581" y="4043"/>
                    <a:pt x="4485" y="3928"/>
                  </a:cubicBezTo>
                  <a:lnTo>
                    <a:pt x="3915" y="3257"/>
                  </a:lnTo>
                  <a:lnTo>
                    <a:pt x="4963" y="2212"/>
                  </a:lnTo>
                  <a:lnTo>
                    <a:pt x="5634" y="2779"/>
                  </a:lnTo>
                  <a:cubicBezTo>
                    <a:pt x="5695" y="2832"/>
                    <a:pt x="5772" y="2859"/>
                    <a:pt x="5849" y="2859"/>
                  </a:cubicBezTo>
                  <a:cubicBezTo>
                    <a:pt x="5915" y="2859"/>
                    <a:pt x="5982" y="2839"/>
                    <a:pt x="6038" y="2800"/>
                  </a:cubicBezTo>
                  <a:cubicBezTo>
                    <a:pt x="6733" y="2321"/>
                    <a:pt x="7506" y="2001"/>
                    <a:pt x="8332" y="1851"/>
                  </a:cubicBezTo>
                  <a:cubicBezTo>
                    <a:pt x="8479" y="1824"/>
                    <a:pt x="8592" y="1701"/>
                    <a:pt x="8605" y="1551"/>
                  </a:cubicBezTo>
                  <a:lnTo>
                    <a:pt x="8675" y="674"/>
                  </a:lnTo>
                  <a:close/>
                  <a:moveTo>
                    <a:pt x="4485" y="11851"/>
                  </a:moveTo>
                  <a:lnTo>
                    <a:pt x="5273" y="12640"/>
                  </a:lnTo>
                  <a:lnTo>
                    <a:pt x="1896" y="16244"/>
                  </a:lnTo>
                  <a:cubicBezTo>
                    <a:pt x="1776" y="16372"/>
                    <a:pt x="1608" y="16445"/>
                    <a:pt x="1423" y="16447"/>
                  </a:cubicBezTo>
                  <a:cubicBezTo>
                    <a:pt x="1420" y="16447"/>
                    <a:pt x="1416" y="16447"/>
                    <a:pt x="1413" y="16447"/>
                  </a:cubicBezTo>
                  <a:cubicBezTo>
                    <a:pt x="1219" y="16447"/>
                    <a:pt x="1030" y="16370"/>
                    <a:pt x="894" y="16233"/>
                  </a:cubicBezTo>
                  <a:cubicBezTo>
                    <a:pt x="757" y="16097"/>
                    <a:pt x="677" y="15902"/>
                    <a:pt x="680" y="15704"/>
                  </a:cubicBezTo>
                  <a:cubicBezTo>
                    <a:pt x="682" y="15522"/>
                    <a:pt x="757" y="15351"/>
                    <a:pt x="883" y="15231"/>
                  </a:cubicBezTo>
                  <a:lnTo>
                    <a:pt x="4485" y="11851"/>
                  </a:lnTo>
                  <a:close/>
                  <a:moveTo>
                    <a:pt x="8367" y="0"/>
                  </a:moveTo>
                  <a:cubicBezTo>
                    <a:pt x="8193" y="0"/>
                    <a:pt x="8049" y="134"/>
                    <a:pt x="8033" y="308"/>
                  </a:cubicBezTo>
                  <a:lnTo>
                    <a:pt x="7955" y="1238"/>
                  </a:lnTo>
                  <a:cubicBezTo>
                    <a:pt x="7215" y="1407"/>
                    <a:pt x="6517" y="1693"/>
                    <a:pt x="5875" y="2102"/>
                  </a:cubicBezTo>
                  <a:lnTo>
                    <a:pt x="5158" y="1498"/>
                  </a:lnTo>
                  <a:cubicBezTo>
                    <a:pt x="5095" y="1444"/>
                    <a:pt x="5018" y="1417"/>
                    <a:pt x="4941" y="1417"/>
                  </a:cubicBezTo>
                  <a:cubicBezTo>
                    <a:pt x="4855" y="1417"/>
                    <a:pt x="4770" y="1450"/>
                    <a:pt x="4707" y="1514"/>
                  </a:cubicBezTo>
                  <a:lnTo>
                    <a:pt x="3223" y="2998"/>
                  </a:lnTo>
                  <a:cubicBezTo>
                    <a:pt x="3100" y="3121"/>
                    <a:pt x="3094" y="3319"/>
                    <a:pt x="3204" y="3450"/>
                  </a:cubicBezTo>
                  <a:lnTo>
                    <a:pt x="3808" y="4164"/>
                  </a:lnTo>
                  <a:cubicBezTo>
                    <a:pt x="3402" y="4805"/>
                    <a:pt x="3110" y="5503"/>
                    <a:pt x="2947" y="6247"/>
                  </a:cubicBezTo>
                  <a:lnTo>
                    <a:pt x="2014" y="6324"/>
                  </a:lnTo>
                  <a:cubicBezTo>
                    <a:pt x="1840" y="6335"/>
                    <a:pt x="1707" y="6482"/>
                    <a:pt x="1707" y="6658"/>
                  </a:cubicBezTo>
                  <a:lnTo>
                    <a:pt x="1707" y="8755"/>
                  </a:lnTo>
                  <a:cubicBezTo>
                    <a:pt x="1707" y="8931"/>
                    <a:pt x="1840" y="9073"/>
                    <a:pt x="2014" y="9089"/>
                  </a:cubicBezTo>
                  <a:lnTo>
                    <a:pt x="2947" y="9166"/>
                  </a:lnTo>
                  <a:cubicBezTo>
                    <a:pt x="3129" y="9982"/>
                    <a:pt x="3461" y="10747"/>
                    <a:pt x="3939" y="11447"/>
                  </a:cubicBezTo>
                  <a:lnTo>
                    <a:pt x="423" y="14747"/>
                  </a:lnTo>
                  <a:cubicBezTo>
                    <a:pt x="158" y="14993"/>
                    <a:pt x="11" y="15330"/>
                    <a:pt x="9" y="15699"/>
                  </a:cubicBezTo>
                  <a:cubicBezTo>
                    <a:pt x="1" y="16076"/>
                    <a:pt x="153" y="16445"/>
                    <a:pt x="415" y="16712"/>
                  </a:cubicBezTo>
                  <a:cubicBezTo>
                    <a:pt x="675" y="16970"/>
                    <a:pt x="1039" y="17119"/>
                    <a:pt x="1409" y="17119"/>
                  </a:cubicBezTo>
                  <a:cubicBezTo>
                    <a:pt x="1415" y="17119"/>
                    <a:pt x="1422" y="17119"/>
                    <a:pt x="1428" y="17118"/>
                  </a:cubicBezTo>
                  <a:cubicBezTo>
                    <a:pt x="1797" y="17113"/>
                    <a:pt x="2134" y="16966"/>
                    <a:pt x="2380" y="16704"/>
                  </a:cubicBezTo>
                  <a:lnTo>
                    <a:pt x="5680" y="13188"/>
                  </a:lnTo>
                  <a:cubicBezTo>
                    <a:pt x="6375" y="13664"/>
                    <a:pt x="7140" y="13998"/>
                    <a:pt x="7961" y="14180"/>
                  </a:cubicBezTo>
                  <a:lnTo>
                    <a:pt x="8036" y="15113"/>
                  </a:lnTo>
                  <a:cubicBezTo>
                    <a:pt x="8049" y="15287"/>
                    <a:pt x="8196" y="15421"/>
                    <a:pt x="8370" y="15421"/>
                  </a:cubicBezTo>
                  <a:lnTo>
                    <a:pt x="10469" y="15421"/>
                  </a:lnTo>
                  <a:cubicBezTo>
                    <a:pt x="10643" y="15421"/>
                    <a:pt x="10787" y="15287"/>
                    <a:pt x="10803" y="15113"/>
                  </a:cubicBezTo>
                  <a:lnTo>
                    <a:pt x="10881" y="14180"/>
                  </a:lnTo>
                  <a:cubicBezTo>
                    <a:pt x="11624" y="14014"/>
                    <a:pt x="12322" y="13725"/>
                    <a:pt x="12963" y="13319"/>
                  </a:cubicBezTo>
                  <a:lnTo>
                    <a:pt x="13677" y="13926"/>
                  </a:lnTo>
                  <a:cubicBezTo>
                    <a:pt x="13740" y="13980"/>
                    <a:pt x="13818" y="14006"/>
                    <a:pt x="13895" y="14006"/>
                  </a:cubicBezTo>
                  <a:cubicBezTo>
                    <a:pt x="13980" y="14006"/>
                    <a:pt x="14066" y="13973"/>
                    <a:pt x="14129" y="13910"/>
                  </a:cubicBezTo>
                  <a:lnTo>
                    <a:pt x="15613" y="12426"/>
                  </a:lnTo>
                  <a:cubicBezTo>
                    <a:pt x="15736" y="12303"/>
                    <a:pt x="15744" y="12105"/>
                    <a:pt x="15635" y="11974"/>
                  </a:cubicBezTo>
                  <a:lnTo>
                    <a:pt x="15028" y="11260"/>
                  </a:lnTo>
                  <a:cubicBezTo>
                    <a:pt x="15437" y="10618"/>
                    <a:pt x="15728" y="9920"/>
                    <a:pt x="15891" y="9177"/>
                  </a:cubicBezTo>
                  <a:lnTo>
                    <a:pt x="16825" y="9100"/>
                  </a:lnTo>
                  <a:cubicBezTo>
                    <a:pt x="16998" y="9086"/>
                    <a:pt x="17132" y="8939"/>
                    <a:pt x="17132" y="8765"/>
                  </a:cubicBezTo>
                  <a:lnTo>
                    <a:pt x="17132" y="6666"/>
                  </a:lnTo>
                  <a:cubicBezTo>
                    <a:pt x="17124" y="6487"/>
                    <a:pt x="16990" y="6343"/>
                    <a:pt x="16822" y="6327"/>
                  </a:cubicBezTo>
                  <a:lnTo>
                    <a:pt x="15889" y="6249"/>
                  </a:lnTo>
                  <a:cubicBezTo>
                    <a:pt x="15720" y="5509"/>
                    <a:pt x="15434" y="4808"/>
                    <a:pt x="15025" y="4166"/>
                  </a:cubicBezTo>
                  <a:lnTo>
                    <a:pt x="15629" y="3452"/>
                  </a:lnTo>
                  <a:cubicBezTo>
                    <a:pt x="15744" y="3319"/>
                    <a:pt x="15734" y="3121"/>
                    <a:pt x="15611" y="3001"/>
                  </a:cubicBezTo>
                  <a:lnTo>
                    <a:pt x="14127" y="1517"/>
                  </a:lnTo>
                  <a:cubicBezTo>
                    <a:pt x="14062" y="1452"/>
                    <a:pt x="13976" y="1419"/>
                    <a:pt x="13890" y="1419"/>
                  </a:cubicBezTo>
                  <a:cubicBezTo>
                    <a:pt x="13813" y="1419"/>
                    <a:pt x="13736" y="1445"/>
                    <a:pt x="13675" y="1498"/>
                  </a:cubicBezTo>
                  <a:lnTo>
                    <a:pt x="12961" y="2102"/>
                  </a:lnTo>
                  <a:cubicBezTo>
                    <a:pt x="12319" y="1693"/>
                    <a:pt x="11616" y="1404"/>
                    <a:pt x="10878" y="1238"/>
                  </a:cubicBezTo>
                  <a:lnTo>
                    <a:pt x="10800" y="308"/>
                  </a:lnTo>
                  <a:cubicBezTo>
                    <a:pt x="10787" y="134"/>
                    <a:pt x="10640" y="0"/>
                    <a:pt x="104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05" name="Google Shape;805;p46"/>
            <p:cNvSpPr/>
            <p:nvPr/>
          </p:nvSpPr>
          <p:spPr>
            <a:xfrm>
              <a:off x="2780325" y="1739100"/>
              <a:ext cx="225175" cy="186600"/>
            </a:xfrm>
            <a:custGeom>
              <a:avLst/>
              <a:gdLst/>
              <a:ahLst/>
              <a:cxnLst/>
              <a:rect l="l" t="t" r="r" b="b"/>
              <a:pathLst>
                <a:path w="9007" h="7464" extrusionOk="0">
                  <a:moveTo>
                    <a:pt x="4948" y="669"/>
                  </a:moveTo>
                  <a:cubicBezTo>
                    <a:pt x="9007" y="824"/>
                    <a:pt x="9007" y="6642"/>
                    <a:pt x="4948" y="6795"/>
                  </a:cubicBezTo>
                  <a:cubicBezTo>
                    <a:pt x="3258" y="6795"/>
                    <a:pt x="1883" y="5423"/>
                    <a:pt x="1883" y="3733"/>
                  </a:cubicBezTo>
                  <a:cubicBezTo>
                    <a:pt x="1883" y="2046"/>
                    <a:pt x="3258" y="669"/>
                    <a:pt x="4948" y="669"/>
                  </a:cubicBezTo>
                  <a:close/>
                  <a:moveTo>
                    <a:pt x="4945" y="1"/>
                  </a:moveTo>
                  <a:cubicBezTo>
                    <a:pt x="1" y="188"/>
                    <a:pt x="1" y="7276"/>
                    <a:pt x="4945" y="7463"/>
                  </a:cubicBezTo>
                  <a:cubicBezTo>
                    <a:pt x="7004" y="7463"/>
                    <a:pt x="8678" y="5792"/>
                    <a:pt x="8678" y="3733"/>
                  </a:cubicBezTo>
                  <a:cubicBezTo>
                    <a:pt x="8678" y="1674"/>
                    <a:pt x="7004" y="1"/>
                    <a:pt x="49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806" name="Google Shape;806;p46"/>
            <p:cNvSpPr/>
            <p:nvPr/>
          </p:nvSpPr>
          <p:spPr>
            <a:xfrm>
              <a:off x="2877525" y="1778000"/>
              <a:ext cx="52975" cy="108700"/>
            </a:xfrm>
            <a:custGeom>
              <a:avLst/>
              <a:gdLst/>
              <a:ahLst/>
              <a:cxnLst/>
              <a:rect l="l" t="t" r="r" b="b"/>
              <a:pathLst>
                <a:path w="2119" h="4348" extrusionOk="0">
                  <a:moveTo>
                    <a:pt x="1060" y="0"/>
                  </a:moveTo>
                  <a:cubicBezTo>
                    <a:pt x="897" y="0"/>
                    <a:pt x="733" y="111"/>
                    <a:pt x="725" y="332"/>
                  </a:cubicBezTo>
                  <a:lnTo>
                    <a:pt x="725" y="570"/>
                  </a:lnTo>
                  <a:cubicBezTo>
                    <a:pt x="501" y="672"/>
                    <a:pt x="311" y="854"/>
                    <a:pt x="212" y="1100"/>
                  </a:cubicBezTo>
                  <a:cubicBezTo>
                    <a:pt x="1" y="1608"/>
                    <a:pt x="244" y="2196"/>
                    <a:pt x="752" y="2404"/>
                  </a:cubicBezTo>
                  <a:lnTo>
                    <a:pt x="1113" y="2557"/>
                  </a:lnTo>
                  <a:cubicBezTo>
                    <a:pt x="1284" y="2626"/>
                    <a:pt x="1364" y="2819"/>
                    <a:pt x="1295" y="2990"/>
                  </a:cubicBezTo>
                  <a:cubicBezTo>
                    <a:pt x="1260" y="3070"/>
                    <a:pt x="1196" y="3134"/>
                    <a:pt x="1113" y="3167"/>
                  </a:cubicBezTo>
                  <a:cubicBezTo>
                    <a:pt x="1072" y="3184"/>
                    <a:pt x="1028" y="3193"/>
                    <a:pt x="985" y="3193"/>
                  </a:cubicBezTo>
                  <a:cubicBezTo>
                    <a:pt x="942" y="3193"/>
                    <a:pt x="899" y="3184"/>
                    <a:pt x="859" y="3167"/>
                  </a:cubicBezTo>
                  <a:lnTo>
                    <a:pt x="680" y="3094"/>
                  </a:lnTo>
                  <a:cubicBezTo>
                    <a:pt x="637" y="3076"/>
                    <a:pt x="593" y="3068"/>
                    <a:pt x="549" y="3068"/>
                  </a:cubicBezTo>
                  <a:cubicBezTo>
                    <a:pt x="418" y="3068"/>
                    <a:pt x="294" y="3145"/>
                    <a:pt x="241" y="3273"/>
                  </a:cubicBezTo>
                  <a:cubicBezTo>
                    <a:pt x="172" y="3445"/>
                    <a:pt x="252" y="3642"/>
                    <a:pt x="421" y="3712"/>
                  </a:cubicBezTo>
                  <a:lnTo>
                    <a:pt x="602" y="3787"/>
                  </a:lnTo>
                  <a:cubicBezTo>
                    <a:pt x="642" y="3803"/>
                    <a:pt x="683" y="3816"/>
                    <a:pt x="725" y="3830"/>
                  </a:cubicBezTo>
                  <a:lnTo>
                    <a:pt x="725" y="4011"/>
                  </a:lnTo>
                  <a:cubicBezTo>
                    <a:pt x="733" y="4235"/>
                    <a:pt x="897" y="4347"/>
                    <a:pt x="1061" y="4347"/>
                  </a:cubicBezTo>
                  <a:cubicBezTo>
                    <a:pt x="1224" y="4347"/>
                    <a:pt x="1386" y="4237"/>
                    <a:pt x="1394" y="4017"/>
                  </a:cubicBezTo>
                  <a:lnTo>
                    <a:pt x="1394" y="3779"/>
                  </a:lnTo>
                  <a:cubicBezTo>
                    <a:pt x="1629" y="3675"/>
                    <a:pt x="1811" y="3487"/>
                    <a:pt x="1910" y="3252"/>
                  </a:cubicBezTo>
                  <a:cubicBezTo>
                    <a:pt x="2118" y="2741"/>
                    <a:pt x="1875" y="2156"/>
                    <a:pt x="1367" y="1945"/>
                  </a:cubicBezTo>
                  <a:lnTo>
                    <a:pt x="1006" y="1795"/>
                  </a:lnTo>
                  <a:cubicBezTo>
                    <a:pt x="835" y="1723"/>
                    <a:pt x="755" y="1530"/>
                    <a:pt x="827" y="1359"/>
                  </a:cubicBezTo>
                  <a:cubicBezTo>
                    <a:pt x="879" y="1231"/>
                    <a:pt x="1001" y="1153"/>
                    <a:pt x="1130" y="1153"/>
                  </a:cubicBezTo>
                  <a:cubicBezTo>
                    <a:pt x="1173" y="1153"/>
                    <a:pt x="1217" y="1162"/>
                    <a:pt x="1260" y="1180"/>
                  </a:cubicBezTo>
                  <a:lnTo>
                    <a:pt x="1442" y="1252"/>
                  </a:lnTo>
                  <a:cubicBezTo>
                    <a:pt x="1483" y="1269"/>
                    <a:pt x="1526" y="1277"/>
                    <a:pt x="1568" y="1277"/>
                  </a:cubicBezTo>
                  <a:cubicBezTo>
                    <a:pt x="1699" y="1277"/>
                    <a:pt x="1825" y="1200"/>
                    <a:pt x="1878" y="1073"/>
                  </a:cubicBezTo>
                  <a:cubicBezTo>
                    <a:pt x="1950" y="902"/>
                    <a:pt x="1870" y="704"/>
                    <a:pt x="1699" y="634"/>
                  </a:cubicBezTo>
                  <a:lnTo>
                    <a:pt x="1517" y="560"/>
                  </a:lnTo>
                  <a:cubicBezTo>
                    <a:pt x="1477" y="543"/>
                    <a:pt x="1437" y="530"/>
                    <a:pt x="1394" y="517"/>
                  </a:cubicBezTo>
                  <a:lnTo>
                    <a:pt x="1394" y="332"/>
                  </a:lnTo>
                  <a:cubicBezTo>
                    <a:pt x="1386" y="111"/>
                    <a:pt x="1223" y="0"/>
                    <a:pt x="10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807" name="Google Shape;807;p46"/>
          <p:cNvSpPr/>
          <p:nvPr/>
        </p:nvSpPr>
        <p:spPr>
          <a:xfrm>
            <a:off x="6998403" y="1024107"/>
            <a:ext cx="302275" cy="338196"/>
          </a:xfrm>
          <a:custGeom>
            <a:avLst/>
            <a:gdLst/>
            <a:ahLst/>
            <a:cxnLst/>
            <a:rect l="l" t="t" r="r" b="b"/>
            <a:pathLst>
              <a:path w="15381" h="17113" extrusionOk="0">
                <a:moveTo>
                  <a:pt x="7715" y="3172"/>
                </a:moveTo>
                <a:cubicBezTo>
                  <a:pt x="9237" y="3172"/>
                  <a:pt x="10436" y="4601"/>
                  <a:pt x="10162" y="6105"/>
                </a:cubicBezTo>
                <a:lnTo>
                  <a:pt x="5223" y="6105"/>
                </a:lnTo>
                <a:cubicBezTo>
                  <a:pt x="4949" y="4601"/>
                  <a:pt x="6148" y="3172"/>
                  <a:pt x="7672" y="3172"/>
                </a:cubicBezTo>
                <a:cubicBezTo>
                  <a:pt x="7679" y="3172"/>
                  <a:pt x="7687" y="3172"/>
                  <a:pt x="7694" y="3172"/>
                </a:cubicBezTo>
                <a:cubicBezTo>
                  <a:pt x="7701" y="3172"/>
                  <a:pt x="7708" y="3172"/>
                  <a:pt x="7715" y="3172"/>
                </a:cubicBezTo>
                <a:close/>
                <a:moveTo>
                  <a:pt x="8146" y="664"/>
                </a:moveTo>
                <a:lnTo>
                  <a:pt x="8191" y="1217"/>
                </a:lnTo>
                <a:cubicBezTo>
                  <a:pt x="8204" y="1367"/>
                  <a:pt x="8314" y="1490"/>
                  <a:pt x="8464" y="1517"/>
                </a:cubicBezTo>
                <a:cubicBezTo>
                  <a:pt x="9052" y="1624"/>
                  <a:pt x="9597" y="1851"/>
                  <a:pt x="10092" y="2193"/>
                </a:cubicBezTo>
                <a:cubicBezTo>
                  <a:pt x="10148" y="2232"/>
                  <a:pt x="10214" y="2251"/>
                  <a:pt x="10279" y="2251"/>
                </a:cubicBezTo>
                <a:cubicBezTo>
                  <a:pt x="10357" y="2251"/>
                  <a:pt x="10435" y="2224"/>
                  <a:pt x="10496" y="2172"/>
                </a:cubicBezTo>
                <a:lnTo>
                  <a:pt x="10918" y="1814"/>
                </a:lnTo>
                <a:lnTo>
                  <a:pt x="11560" y="2455"/>
                </a:lnTo>
                <a:lnTo>
                  <a:pt x="11202" y="2878"/>
                </a:lnTo>
                <a:cubicBezTo>
                  <a:pt x="11105" y="2990"/>
                  <a:pt x="11095" y="3158"/>
                  <a:pt x="11180" y="3281"/>
                </a:cubicBezTo>
                <a:cubicBezTo>
                  <a:pt x="11523" y="3776"/>
                  <a:pt x="11750" y="4322"/>
                  <a:pt x="11857" y="4910"/>
                </a:cubicBezTo>
                <a:cubicBezTo>
                  <a:pt x="11884" y="5057"/>
                  <a:pt x="12007" y="5169"/>
                  <a:pt x="12156" y="5183"/>
                </a:cubicBezTo>
                <a:lnTo>
                  <a:pt x="12710" y="5228"/>
                </a:lnTo>
                <a:lnTo>
                  <a:pt x="12710" y="6105"/>
                </a:lnTo>
                <a:lnTo>
                  <a:pt x="10841" y="6105"/>
                </a:lnTo>
                <a:cubicBezTo>
                  <a:pt x="11107" y="4233"/>
                  <a:pt x="9609" y="2503"/>
                  <a:pt x="7718" y="2503"/>
                </a:cubicBezTo>
                <a:cubicBezTo>
                  <a:pt x="7711" y="2503"/>
                  <a:pt x="7704" y="2503"/>
                  <a:pt x="7696" y="2503"/>
                </a:cubicBezTo>
                <a:cubicBezTo>
                  <a:pt x="7689" y="2503"/>
                  <a:pt x="7682" y="2503"/>
                  <a:pt x="7674" y="2503"/>
                </a:cubicBezTo>
                <a:cubicBezTo>
                  <a:pt x="5781" y="2503"/>
                  <a:pt x="4280" y="4227"/>
                  <a:pt x="4549" y="6105"/>
                </a:cubicBezTo>
                <a:lnTo>
                  <a:pt x="2683" y="6105"/>
                </a:lnTo>
                <a:lnTo>
                  <a:pt x="2683" y="5228"/>
                </a:lnTo>
                <a:lnTo>
                  <a:pt x="2680" y="5228"/>
                </a:lnTo>
                <a:lnTo>
                  <a:pt x="3231" y="5183"/>
                </a:lnTo>
                <a:cubicBezTo>
                  <a:pt x="3381" y="5169"/>
                  <a:pt x="3504" y="5060"/>
                  <a:pt x="3530" y="4910"/>
                </a:cubicBezTo>
                <a:cubicBezTo>
                  <a:pt x="3637" y="4322"/>
                  <a:pt x="3865" y="3776"/>
                  <a:pt x="4207" y="3281"/>
                </a:cubicBezTo>
                <a:cubicBezTo>
                  <a:pt x="4292" y="3158"/>
                  <a:pt x="4284" y="2990"/>
                  <a:pt x="4186" y="2878"/>
                </a:cubicBezTo>
                <a:lnTo>
                  <a:pt x="3830" y="2455"/>
                </a:lnTo>
                <a:lnTo>
                  <a:pt x="4472" y="1814"/>
                </a:lnTo>
                <a:lnTo>
                  <a:pt x="4891" y="2172"/>
                </a:lnTo>
                <a:cubicBezTo>
                  <a:pt x="4954" y="2224"/>
                  <a:pt x="5032" y="2251"/>
                  <a:pt x="5109" y="2251"/>
                </a:cubicBezTo>
                <a:cubicBezTo>
                  <a:pt x="5174" y="2251"/>
                  <a:pt x="5239" y="2232"/>
                  <a:pt x="5295" y="2193"/>
                </a:cubicBezTo>
                <a:cubicBezTo>
                  <a:pt x="5790" y="1851"/>
                  <a:pt x="6335" y="1624"/>
                  <a:pt x="6924" y="1517"/>
                </a:cubicBezTo>
                <a:cubicBezTo>
                  <a:pt x="7071" y="1490"/>
                  <a:pt x="7186" y="1367"/>
                  <a:pt x="7196" y="1217"/>
                </a:cubicBezTo>
                <a:lnTo>
                  <a:pt x="7242" y="664"/>
                </a:lnTo>
                <a:close/>
                <a:moveTo>
                  <a:pt x="14713" y="6774"/>
                </a:moveTo>
                <a:lnTo>
                  <a:pt x="14713" y="8110"/>
                </a:lnTo>
                <a:lnTo>
                  <a:pt x="675" y="8110"/>
                </a:lnTo>
                <a:lnTo>
                  <a:pt x="675" y="6774"/>
                </a:lnTo>
                <a:close/>
                <a:moveTo>
                  <a:pt x="14170" y="8779"/>
                </a:moveTo>
                <a:lnTo>
                  <a:pt x="8472" y="13854"/>
                </a:lnTo>
                <a:cubicBezTo>
                  <a:pt x="8402" y="13918"/>
                  <a:pt x="8359" y="14006"/>
                  <a:pt x="8359" y="14105"/>
                </a:cubicBezTo>
                <a:lnTo>
                  <a:pt x="8359" y="15870"/>
                </a:lnTo>
                <a:lnTo>
                  <a:pt x="7023" y="16314"/>
                </a:lnTo>
                <a:lnTo>
                  <a:pt x="7023" y="14103"/>
                </a:lnTo>
                <a:cubicBezTo>
                  <a:pt x="7023" y="14006"/>
                  <a:pt x="6985" y="13915"/>
                  <a:pt x="6913" y="13854"/>
                </a:cubicBezTo>
                <a:lnTo>
                  <a:pt x="1218" y="8779"/>
                </a:lnTo>
                <a:close/>
                <a:moveTo>
                  <a:pt x="6932" y="1"/>
                </a:moveTo>
                <a:cubicBezTo>
                  <a:pt x="6758" y="1"/>
                  <a:pt x="6613" y="134"/>
                  <a:pt x="6597" y="308"/>
                </a:cubicBezTo>
                <a:lnTo>
                  <a:pt x="6547" y="915"/>
                </a:lnTo>
                <a:cubicBezTo>
                  <a:pt x="6044" y="1035"/>
                  <a:pt x="5571" y="1233"/>
                  <a:pt x="5129" y="1503"/>
                </a:cubicBezTo>
                <a:lnTo>
                  <a:pt x="4661" y="1105"/>
                </a:lnTo>
                <a:cubicBezTo>
                  <a:pt x="4599" y="1052"/>
                  <a:pt x="4522" y="1027"/>
                  <a:pt x="4446" y="1027"/>
                </a:cubicBezTo>
                <a:cubicBezTo>
                  <a:pt x="4359" y="1027"/>
                  <a:pt x="4274" y="1060"/>
                  <a:pt x="4210" y="1124"/>
                </a:cubicBezTo>
                <a:lnTo>
                  <a:pt x="3135" y="2199"/>
                </a:lnTo>
                <a:cubicBezTo>
                  <a:pt x="3009" y="2322"/>
                  <a:pt x="3004" y="2519"/>
                  <a:pt x="3113" y="2650"/>
                </a:cubicBezTo>
                <a:lnTo>
                  <a:pt x="3512" y="3118"/>
                </a:lnTo>
                <a:cubicBezTo>
                  <a:pt x="3242" y="3560"/>
                  <a:pt x="3044" y="4033"/>
                  <a:pt x="2923" y="4536"/>
                </a:cubicBezTo>
                <a:lnTo>
                  <a:pt x="2314" y="4586"/>
                </a:lnTo>
                <a:cubicBezTo>
                  <a:pt x="2140" y="4600"/>
                  <a:pt x="2006" y="4747"/>
                  <a:pt x="2006" y="4921"/>
                </a:cubicBezTo>
                <a:lnTo>
                  <a:pt x="2006" y="6105"/>
                </a:lnTo>
                <a:lnTo>
                  <a:pt x="335" y="6105"/>
                </a:lnTo>
                <a:cubicBezTo>
                  <a:pt x="153" y="6105"/>
                  <a:pt x="1" y="6257"/>
                  <a:pt x="1" y="6439"/>
                </a:cubicBezTo>
                <a:lnTo>
                  <a:pt x="1" y="8445"/>
                </a:lnTo>
                <a:cubicBezTo>
                  <a:pt x="1" y="8544"/>
                  <a:pt x="41" y="8632"/>
                  <a:pt x="113" y="8696"/>
                </a:cubicBezTo>
                <a:lnTo>
                  <a:pt x="6351" y="14255"/>
                </a:lnTo>
                <a:lnTo>
                  <a:pt x="6351" y="16779"/>
                </a:lnTo>
                <a:cubicBezTo>
                  <a:pt x="6351" y="16886"/>
                  <a:pt x="6402" y="16985"/>
                  <a:pt x="6493" y="17049"/>
                </a:cubicBezTo>
                <a:cubicBezTo>
                  <a:pt x="6549" y="17091"/>
                  <a:pt x="6618" y="17113"/>
                  <a:pt x="6686" y="17113"/>
                </a:cubicBezTo>
                <a:cubicBezTo>
                  <a:pt x="6722" y="17113"/>
                  <a:pt x="6758" y="17107"/>
                  <a:pt x="6793" y="17095"/>
                </a:cubicBezTo>
                <a:lnTo>
                  <a:pt x="8798" y="16426"/>
                </a:lnTo>
                <a:cubicBezTo>
                  <a:pt x="8937" y="16381"/>
                  <a:pt x="9025" y="16252"/>
                  <a:pt x="9025" y="16111"/>
                </a:cubicBezTo>
                <a:lnTo>
                  <a:pt x="9025" y="14255"/>
                </a:lnTo>
                <a:lnTo>
                  <a:pt x="15266" y="8696"/>
                </a:lnTo>
                <a:cubicBezTo>
                  <a:pt x="15336" y="8632"/>
                  <a:pt x="15376" y="8544"/>
                  <a:pt x="15376" y="8445"/>
                </a:cubicBezTo>
                <a:lnTo>
                  <a:pt x="15376" y="6439"/>
                </a:lnTo>
                <a:cubicBezTo>
                  <a:pt x="15381" y="6257"/>
                  <a:pt x="15229" y="6105"/>
                  <a:pt x="15047" y="6105"/>
                </a:cubicBezTo>
                <a:lnTo>
                  <a:pt x="13376" y="6105"/>
                </a:lnTo>
                <a:lnTo>
                  <a:pt x="13376" y="4921"/>
                </a:lnTo>
                <a:cubicBezTo>
                  <a:pt x="13376" y="4747"/>
                  <a:pt x="13242" y="4602"/>
                  <a:pt x="13068" y="4586"/>
                </a:cubicBezTo>
                <a:lnTo>
                  <a:pt x="12458" y="4536"/>
                </a:lnTo>
                <a:cubicBezTo>
                  <a:pt x="12338" y="4033"/>
                  <a:pt x="12140" y="3560"/>
                  <a:pt x="11870" y="3118"/>
                </a:cubicBezTo>
                <a:lnTo>
                  <a:pt x="12269" y="2650"/>
                </a:lnTo>
                <a:cubicBezTo>
                  <a:pt x="12381" y="2517"/>
                  <a:pt x="12373" y="2319"/>
                  <a:pt x="12247" y="2199"/>
                </a:cubicBezTo>
                <a:lnTo>
                  <a:pt x="11172" y="1124"/>
                </a:lnTo>
                <a:cubicBezTo>
                  <a:pt x="11108" y="1058"/>
                  <a:pt x="11022" y="1025"/>
                  <a:pt x="10937" y="1025"/>
                </a:cubicBezTo>
                <a:cubicBezTo>
                  <a:pt x="10860" y="1025"/>
                  <a:pt x="10783" y="1052"/>
                  <a:pt x="10720" y="1105"/>
                </a:cubicBezTo>
                <a:lnTo>
                  <a:pt x="10253" y="1503"/>
                </a:lnTo>
                <a:cubicBezTo>
                  <a:pt x="9811" y="1233"/>
                  <a:pt x="9338" y="1035"/>
                  <a:pt x="8835" y="915"/>
                </a:cubicBezTo>
                <a:lnTo>
                  <a:pt x="8785" y="308"/>
                </a:lnTo>
                <a:cubicBezTo>
                  <a:pt x="8771" y="134"/>
                  <a:pt x="8624" y="1"/>
                  <a:pt x="84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44" name="Google Shape;744;p42"/>
          <p:cNvSpPr txBox="1"/>
          <p:nvPr>
            <p:ph type="title"/>
          </p:nvPr>
        </p:nvSpPr>
        <p:spPr>
          <a:xfrm>
            <a:off x="979530" y="218965"/>
            <a:ext cx="7008300" cy="572700"/>
          </a:xfrm>
          <a:prstGeom prst="rect">
            <a:avLst/>
          </a:prstGeom>
        </p:spPr>
        <p:txBody>
          <a:bodyPr spcFirstLastPara="1" wrap="square" lIns="91425" tIns="91425" rIns="91425" bIns="91425" anchor="t" anchorCtr="0">
            <a:noAutofit/>
          </a:bodyPr>
          <a:p>
            <a:pPr marL="0" lvl="0" indent="0" algn="l" rtl="0">
              <a:spcBef>
                <a:spcPts val="0"/>
              </a:spcBef>
              <a:spcAft>
                <a:spcPts val="0"/>
              </a:spcAft>
              <a:buNone/>
            </a:pPr>
            <a:r>
              <a:rPr lang="zh-CN" altLang="en-GB">
                <a:latin typeface="Arial" panose="020B0604020202020204" pitchFamily="34" charset="0"/>
              </a:rPr>
              <a:t>背景</a:t>
            </a:r>
            <a:endParaRPr lang="zh-CN" altLang="en-GB">
              <a:latin typeface="Arial" panose="020B0604020202020204" pitchFamily="34" charset="0"/>
            </a:endParaRPr>
          </a:p>
        </p:txBody>
      </p:sp>
      <p:sp>
        <p:nvSpPr>
          <p:cNvPr id="2007" name="Google Shape;2007;p78"/>
          <p:cNvSpPr/>
          <p:nvPr/>
        </p:nvSpPr>
        <p:spPr>
          <a:xfrm rot="5400000">
            <a:off x="4245610" y="3315335"/>
            <a:ext cx="757555" cy="30607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p>
            <a:pPr marL="0" lvl="0" indent="0" algn="l" rtl="0">
              <a:spcBef>
                <a:spcPts val="0"/>
              </a:spcBef>
              <a:spcAft>
                <a:spcPts val="0"/>
              </a:spcAft>
              <a:buNone/>
            </a:pPr>
          </a:p>
        </p:txBody>
      </p:sp>
      <p:sp>
        <p:nvSpPr>
          <p:cNvPr id="2" name="Google Shape;790;p46"/>
          <p:cNvSpPr txBox="1"/>
          <p:nvPr/>
        </p:nvSpPr>
        <p:spPr>
          <a:xfrm>
            <a:off x="3949065" y="3937000"/>
            <a:ext cx="1355090" cy="45974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0"/>
              </a:spcBef>
              <a:spcAft>
                <a:spcPts val="0"/>
              </a:spcAft>
              <a:buClr>
                <a:schemeClr val="dk1"/>
              </a:buClr>
              <a:buSzPts val="1400"/>
              <a:buFont typeface="Raleway"/>
              <a:buNone/>
              <a:defRPr sz="1400" b="0" i="0" u="none" strike="noStrike" cap="none">
                <a:solidFill>
                  <a:schemeClr val="dk1"/>
                </a:solidFill>
                <a:latin typeface="Raleway"/>
                <a:ea typeface="Raleway"/>
                <a:cs typeface="Raleway"/>
                <a:sym typeface="Raleway"/>
              </a:defRPr>
            </a:lvl1pPr>
            <a:lvl2pPr marL="914400" marR="0" lvl="1" indent="-317500" algn="ctr" rtl="0">
              <a:lnSpc>
                <a:spcPct val="100000"/>
              </a:lnSpc>
              <a:spcBef>
                <a:spcPts val="0"/>
              </a:spcBef>
              <a:spcAft>
                <a:spcPts val="0"/>
              </a:spcAft>
              <a:buClr>
                <a:schemeClr val="dk1"/>
              </a:buClr>
              <a:buSzPts val="1400"/>
              <a:buFont typeface="Raleway"/>
              <a:buNone/>
              <a:defRPr sz="1400" b="0" i="0" u="none" strike="noStrike" cap="none">
                <a:solidFill>
                  <a:schemeClr val="dk1"/>
                </a:solidFill>
                <a:latin typeface="Raleway"/>
                <a:ea typeface="Raleway"/>
                <a:cs typeface="Raleway"/>
                <a:sym typeface="Raleway"/>
              </a:defRPr>
            </a:lvl2pPr>
            <a:lvl3pPr marL="1371600" marR="0" lvl="2" indent="-317500" algn="ctr" rtl="0">
              <a:lnSpc>
                <a:spcPct val="100000"/>
              </a:lnSpc>
              <a:spcBef>
                <a:spcPts val="0"/>
              </a:spcBef>
              <a:spcAft>
                <a:spcPts val="0"/>
              </a:spcAft>
              <a:buClr>
                <a:schemeClr val="dk1"/>
              </a:buClr>
              <a:buSzPts val="1400"/>
              <a:buFont typeface="Raleway"/>
              <a:buNone/>
              <a:defRPr sz="1400" b="0" i="0" u="none" strike="noStrike" cap="none">
                <a:solidFill>
                  <a:schemeClr val="dk1"/>
                </a:solidFill>
                <a:latin typeface="Raleway"/>
                <a:ea typeface="Raleway"/>
                <a:cs typeface="Raleway"/>
                <a:sym typeface="Raleway"/>
              </a:defRPr>
            </a:lvl3pPr>
            <a:lvl4pPr marL="1828800" marR="0" lvl="3" indent="-317500" algn="ctr" rtl="0">
              <a:lnSpc>
                <a:spcPct val="100000"/>
              </a:lnSpc>
              <a:spcBef>
                <a:spcPts val="0"/>
              </a:spcBef>
              <a:spcAft>
                <a:spcPts val="0"/>
              </a:spcAft>
              <a:buClr>
                <a:schemeClr val="dk1"/>
              </a:buClr>
              <a:buSzPts val="1400"/>
              <a:buFont typeface="Raleway"/>
              <a:buNone/>
              <a:defRPr sz="1400" b="0" i="0" u="none" strike="noStrike" cap="none">
                <a:solidFill>
                  <a:schemeClr val="dk1"/>
                </a:solidFill>
                <a:latin typeface="Raleway"/>
                <a:ea typeface="Raleway"/>
                <a:cs typeface="Raleway"/>
                <a:sym typeface="Raleway"/>
              </a:defRPr>
            </a:lvl4pPr>
            <a:lvl5pPr marL="2286000" marR="0" lvl="4" indent="-317500" algn="ctr" rtl="0">
              <a:lnSpc>
                <a:spcPct val="100000"/>
              </a:lnSpc>
              <a:spcBef>
                <a:spcPts val="0"/>
              </a:spcBef>
              <a:spcAft>
                <a:spcPts val="0"/>
              </a:spcAft>
              <a:buClr>
                <a:schemeClr val="dk1"/>
              </a:buClr>
              <a:buSzPts val="1400"/>
              <a:buFont typeface="Raleway"/>
              <a:buNone/>
              <a:defRPr sz="1400" b="0" i="0" u="none" strike="noStrike" cap="none">
                <a:solidFill>
                  <a:schemeClr val="dk1"/>
                </a:solidFill>
                <a:latin typeface="Raleway"/>
                <a:ea typeface="Raleway"/>
                <a:cs typeface="Raleway"/>
                <a:sym typeface="Raleway"/>
              </a:defRPr>
            </a:lvl5pPr>
            <a:lvl6pPr marL="2743200" marR="0" lvl="5" indent="-317500" algn="ctr" rtl="0">
              <a:lnSpc>
                <a:spcPct val="100000"/>
              </a:lnSpc>
              <a:spcBef>
                <a:spcPts val="0"/>
              </a:spcBef>
              <a:spcAft>
                <a:spcPts val="0"/>
              </a:spcAft>
              <a:buClr>
                <a:schemeClr val="dk1"/>
              </a:buClr>
              <a:buSzPts val="1400"/>
              <a:buFont typeface="Raleway"/>
              <a:buNone/>
              <a:defRPr sz="1400" b="0" i="0" u="none" strike="noStrike" cap="none">
                <a:solidFill>
                  <a:schemeClr val="dk1"/>
                </a:solidFill>
                <a:latin typeface="Raleway"/>
                <a:ea typeface="Raleway"/>
                <a:cs typeface="Raleway"/>
                <a:sym typeface="Raleway"/>
              </a:defRPr>
            </a:lvl6pPr>
            <a:lvl7pPr marL="3200400" marR="0" lvl="6" indent="-317500" algn="ctr" rtl="0">
              <a:lnSpc>
                <a:spcPct val="100000"/>
              </a:lnSpc>
              <a:spcBef>
                <a:spcPts val="0"/>
              </a:spcBef>
              <a:spcAft>
                <a:spcPts val="0"/>
              </a:spcAft>
              <a:buClr>
                <a:schemeClr val="dk1"/>
              </a:buClr>
              <a:buSzPts val="1400"/>
              <a:buFont typeface="Raleway"/>
              <a:buNone/>
              <a:defRPr sz="1400" b="0" i="0" u="none" strike="noStrike" cap="none">
                <a:solidFill>
                  <a:schemeClr val="dk1"/>
                </a:solidFill>
                <a:latin typeface="Raleway"/>
                <a:ea typeface="Raleway"/>
                <a:cs typeface="Raleway"/>
                <a:sym typeface="Raleway"/>
              </a:defRPr>
            </a:lvl7pPr>
            <a:lvl8pPr marL="3657600" marR="0" lvl="7" indent="-317500" algn="ctr" rtl="0">
              <a:lnSpc>
                <a:spcPct val="100000"/>
              </a:lnSpc>
              <a:spcBef>
                <a:spcPts val="0"/>
              </a:spcBef>
              <a:spcAft>
                <a:spcPts val="0"/>
              </a:spcAft>
              <a:buClr>
                <a:schemeClr val="dk1"/>
              </a:buClr>
              <a:buSzPts val="1400"/>
              <a:buFont typeface="Raleway"/>
              <a:buNone/>
              <a:defRPr sz="1400" b="0" i="0" u="none" strike="noStrike" cap="none">
                <a:solidFill>
                  <a:schemeClr val="dk1"/>
                </a:solidFill>
                <a:latin typeface="Raleway"/>
                <a:ea typeface="Raleway"/>
                <a:cs typeface="Raleway"/>
                <a:sym typeface="Raleway"/>
              </a:defRPr>
            </a:lvl8pPr>
            <a:lvl9pPr marL="4114800" marR="0" lvl="8" indent="-317500" algn="ctr" rtl="0">
              <a:lnSpc>
                <a:spcPct val="100000"/>
              </a:lnSpc>
              <a:spcBef>
                <a:spcPts val="0"/>
              </a:spcBef>
              <a:spcAft>
                <a:spcPts val="0"/>
              </a:spcAft>
              <a:buClr>
                <a:schemeClr val="dk1"/>
              </a:buClr>
              <a:buSzPts val="1400"/>
              <a:buFont typeface="Raleway"/>
              <a:buNone/>
              <a:defRPr sz="1400" b="0" i="0" u="none" strike="noStrike" cap="none">
                <a:solidFill>
                  <a:schemeClr val="dk1"/>
                </a:solidFill>
                <a:latin typeface="Raleway"/>
                <a:ea typeface="Raleway"/>
                <a:cs typeface="Raleway"/>
                <a:sym typeface="Raleway"/>
              </a:defRPr>
            </a:lvl9pPr>
          </a:lstStyle>
          <a:p>
            <a:pPr marL="0" lvl="0" indent="0" algn="ctr" rtl="0">
              <a:spcBef>
                <a:spcPts val="0"/>
              </a:spcBef>
              <a:spcAft>
                <a:spcPts val="0"/>
              </a:spcAft>
              <a:buNone/>
            </a:pPr>
            <a:r>
              <a:rPr lang="zh-CN" altLang="en-GB">
                <a:latin typeface="Arial" panose="020B0604020202020204" pitchFamily="34" charset="0"/>
                <a:ea typeface="汉仪旗黑-55简" charset="0"/>
              </a:rPr>
              <a:t>论文比较对象</a:t>
            </a:r>
            <a:endParaRPr lang="zh-CN" altLang="en-GB">
              <a:latin typeface="Arial" panose="020B0604020202020204" pitchFamily="34" charset="0"/>
              <a:ea typeface="汉仪旗黑-55简"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769" name="Shape 769"/>
        <p:cNvGrpSpPr/>
        <p:nvPr/>
      </p:nvGrpSpPr>
      <p:grpSpPr>
        <a:xfrm>
          <a:off x="0" y="0"/>
          <a:ext cx="0" cy="0"/>
          <a:chOff x="0" y="0"/>
          <a:chExt cx="0" cy="0"/>
        </a:xfrm>
      </p:grpSpPr>
      <p:sp>
        <p:nvSpPr>
          <p:cNvPr id="771" name="Google Shape;771;p45"/>
          <p:cNvSpPr txBox="1"/>
          <p:nvPr>
            <p:ph type="subTitle" idx="1"/>
          </p:nvPr>
        </p:nvSpPr>
        <p:spPr>
          <a:xfrm>
            <a:off x="4211577" y="2485905"/>
            <a:ext cx="2763300" cy="115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ea typeface="汉仪旗黑-55简" charset="0"/>
              </a:rPr>
              <a:t>介绍</a:t>
            </a:r>
            <a:r>
              <a:rPr lang="zh-CN" altLang="en-GB">
                <a:latin typeface="Arial" panose="020B0604020202020204" pitchFamily="34" charset="0"/>
                <a:ea typeface="汉仪旗黑-55简" charset="0"/>
              </a:rPr>
              <a:t>方法细节</a:t>
            </a:r>
            <a:endParaRPr lang="zh-CN" altLang="en-GB">
              <a:latin typeface="Arial" panose="020B0604020202020204" pitchFamily="34" charset="0"/>
              <a:ea typeface="汉仪旗黑-55简" charset="0"/>
            </a:endParaRPr>
          </a:p>
        </p:txBody>
      </p:sp>
      <p:sp>
        <p:nvSpPr>
          <p:cNvPr id="772" name="Google Shape;772;p45"/>
          <p:cNvSpPr txBox="1"/>
          <p:nvPr>
            <p:ph type="subTitle" idx="2"/>
          </p:nvPr>
        </p:nvSpPr>
        <p:spPr>
          <a:xfrm>
            <a:off x="713225" y="2485905"/>
            <a:ext cx="2763300" cy="115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altLang="en-GB">
                <a:latin typeface="Arial" panose="020B0604020202020204" pitchFamily="34" charset="0"/>
                <a:ea typeface="汉仪旗黑-55简" charset="0"/>
              </a:rPr>
              <a:t>输入输出</a:t>
            </a:r>
            <a:r>
              <a:rPr lang="zh-CN" altLang="en-GB">
                <a:latin typeface="Arial" panose="020B0604020202020204" pitchFamily="34" charset="0"/>
                <a:ea typeface="汉仪旗黑-55简" charset="0"/>
              </a:rPr>
              <a:t>是什么；</a:t>
            </a:r>
            <a:endParaRPr lang="zh-CN" altLang="en-GB">
              <a:latin typeface="Arial" panose="020B0604020202020204" pitchFamily="34" charset="0"/>
              <a:ea typeface="汉仪旗黑-55简" charset="0"/>
            </a:endParaRPr>
          </a:p>
          <a:p>
            <a:pPr marL="0" lvl="0" indent="0" algn="l" rtl="0">
              <a:spcBef>
                <a:spcPts val="0"/>
              </a:spcBef>
              <a:spcAft>
                <a:spcPts val="0"/>
              </a:spcAft>
              <a:buNone/>
            </a:pPr>
            <a:r>
              <a:rPr lang="zh-CN" altLang="en-GB">
                <a:latin typeface="Arial" panose="020B0604020202020204" pitchFamily="34" charset="0"/>
                <a:ea typeface="汉仪旗黑-55简" charset="0"/>
              </a:rPr>
              <a:t>定义符号</a:t>
            </a:r>
            <a:r>
              <a:rPr lang="zh-CN" altLang="en-GB">
                <a:latin typeface="Arial" panose="020B0604020202020204" pitchFamily="34" charset="0"/>
                <a:ea typeface="汉仪旗黑-55简" charset="0"/>
              </a:rPr>
              <a:t>表示；</a:t>
            </a:r>
            <a:endParaRPr lang="zh-CN" altLang="en-GB">
              <a:latin typeface="Arial" panose="020B0604020202020204" pitchFamily="34" charset="0"/>
              <a:ea typeface="汉仪旗黑-55简" charset="0"/>
            </a:endParaRPr>
          </a:p>
        </p:txBody>
      </p:sp>
      <p:sp>
        <p:nvSpPr>
          <p:cNvPr id="773" name="Google Shape;773;p45"/>
          <p:cNvSpPr txBox="1"/>
          <p:nvPr>
            <p:ph type="subTitle" idx="3"/>
          </p:nvPr>
        </p:nvSpPr>
        <p:spPr>
          <a:xfrm>
            <a:off x="713226" y="2003205"/>
            <a:ext cx="2763300" cy="558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a:latin typeface="Arial" panose="020B0604020202020204" pitchFamily="34" charset="0"/>
                <a:ea typeface="汉仪旗黑-55简" charset="0"/>
              </a:rPr>
              <a:t>问题定义</a:t>
            </a:r>
            <a:endParaRPr lang="zh-CN" altLang="en-GB">
              <a:latin typeface="Arial" panose="020B0604020202020204" pitchFamily="34" charset="0"/>
              <a:ea typeface="汉仪旗黑-55简" charset="0"/>
            </a:endParaRPr>
          </a:p>
        </p:txBody>
      </p:sp>
      <p:sp>
        <p:nvSpPr>
          <p:cNvPr id="774" name="Google Shape;774;p45"/>
          <p:cNvSpPr txBox="1"/>
          <p:nvPr>
            <p:ph type="subTitle" idx="4"/>
          </p:nvPr>
        </p:nvSpPr>
        <p:spPr>
          <a:xfrm>
            <a:off x="4211584" y="2003205"/>
            <a:ext cx="2763300" cy="558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altLang="en-GB">
                <a:latin typeface="Arial" panose="020B0604020202020204" pitchFamily="34" charset="0"/>
                <a:ea typeface="汉仪旗黑-55简" charset="0"/>
              </a:rPr>
              <a:t>工作细节</a:t>
            </a:r>
            <a:endParaRPr lang="zh-CN" altLang="en-GB">
              <a:latin typeface="Arial" panose="020B0604020202020204" pitchFamily="34" charset="0"/>
              <a:ea typeface="汉仪旗黑-55简" charset="0"/>
            </a:endParaRPr>
          </a:p>
        </p:txBody>
      </p:sp>
      <p:sp>
        <p:nvSpPr>
          <p:cNvPr id="775" name="Google Shape;775;p45"/>
          <p:cNvSpPr/>
          <p:nvPr/>
        </p:nvSpPr>
        <p:spPr>
          <a:xfrm>
            <a:off x="1007050" y="1220924"/>
            <a:ext cx="337803" cy="338261"/>
          </a:xfrm>
          <a:custGeom>
            <a:avLst/>
            <a:gdLst/>
            <a:ahLst/>
            <a:cxnLst/>
            <a:rect l="l" t="t" r="r" b="b"/>
            <a:pathLst>
              <a:path w="17143" h="17112" extrusionOk="0">
                <a:moveTo>
                  <a:pt x="7463" y="7908"/>
                </a:moveTo>
                <a:cubicBezTo>
                  <a:pt x="7592" y="7948"/>
                  <a:pt x="7712" y="8018"/>
                  <a:pt x="7814" y="8119"/>
                </a:cubicBezTo>
                <a:cubicBezTo>
                  <a:pt x="7974" y="8280"/>
                  <a:pt x="8060" y="8491"/>
                  <a:pt x="8060" y="8718"/>
                </a:cubicBezTo>
                <a:cubicBezTo>
                  <a:pt x="8062" y="8903"/>
                  <a:pt x="8207" y="9053"/>
                  <a:pt x="8397" y="9053"/>
                </a:cubicBezTo>
                <a:cubicBezTo>
                  <a:pt x="8621" y="9053"/>
                  <a:pt x="8832" y="9138"/>
                  <a:pt x="8993" y="9299"/>
                </a:cubicBezTo>
                <a:cubicBezTo>
                  <a:pt x="9094" y="9400"/>
                  <a:pt x="9164" y="9520"/>
                  <a:pt x="9204" y="9651"/>
                </a:cubicBezTo>
                <a:lnTo>
                  <a:pt x="8100" y="9948"/>
                </a:lnTo>
                <a:cubicBezTo>
                  <a:pt x="7910" y="9534"/>
                  <a:pt x="7578" y="9202"/>
                  <a:pt x="7164" y="9012"/>
                </a:cubicBezTo>
                <a:lnTo>
                  <a:pt x="7463" y="7908"/>
                </a:lnTo>
                <a:close/>
                <a:moveTo>
                  <a:pt x="6985" y="9673"/>
                </a:moveTo>
                <a:cubicBezTo>
                  <a:pt x="7172" y="9785"/>
                  <a:pt x="7330" y="9938"/>
                  <a:pt x="7439" y="10127"/>
                </a:cubicBezTo>
                <a:lnTo>
                  <a:pt x="6822" y="10296"/>
                </a:lnTo>
                <a:lnTo>
                  <a:pt x="6822" y="10296"/>
                </a:lnTo>
                <a:lnTo>
                  <a:pt x="6985" y="9673"/>
                </a:lnTo>
                <a:close/>
                <a:moveTo>
                  <a:pt x="6341" y="7751"/>
                </a:moveTo>
                <a:cubicBezTo>
                  <a:pt x="6491" y="7751"/>
                  <a:pt x="6644" y="7763"/>
                  <a:pt x="6798" y="7788"/>
                </a:cubicBezTo>
                <a:lnTo>
                  <a:pt x="6025" y="10676"/>
                </a:lnTo>
                <a:cubicBezTo>
                  <a:pt x="5995" y="10793"/>
                  <a:pt x="6030" y="10914"/>
                  <a:pt x="6113" y="11002"/>
                </a:cubicBezTo>
                <a:cubicBezTo>
                  <a:pt x="6176" y="11064"/>
                  <a:pt x="6261" y="11098"/>
                  <a:pt x="6350" y="11098"/>
                </a:cubicBezTo>
                <a:cubicBezTo>
                  <a:pt x="6379" y="11098"/>
                  <a:pt x="6408" y="11095"/>
                  <a:pt x="6437" y="11087"/>
                </a:cubicBezTo>
                <a:lnTo>
                  <a:pt x="9324" y="10315"/>
                </a:lnTo>
                <a:cubicBezTo>
                  <a:pt x="9343" y="10462"/>
                  <a:pt x="9354" y="10611"/>
                  <a:pt x="9354" y="10764"/>
                </a:cubicBezTo>
                <a:cubicBezTo>
                  <a:pt x="9279" y="12756"/>
                  <a:pt x="7813" y="13752"/>
                  <a:pt x="6347" y="13752"/>
                </a:cubicBezTo>
                <a:cubicBezTo>
                  <a:pt x="4880" y="13752"/>
                  <a:pt x="3414" y="12756"/>
                  <a:pt x="3338" y="10764"/>
                </a:cubicBezTo>
                <a:cubicBezTo>
                  <a:pt x="3323" y="9101"/>
                  <a:pt x="4728" y="7751"/>
                  <a:pt x="6341" y="7751"/>
                </a:cubicBezTo>
                <a:close/>
                <a:moveTo>
                  <a:pt x="6894" y="5085"/>
                </a:moveTo>
                <a:lnTo>
                  <a:pt x="6947" y="5742"/>
                </a:lnTo>
                <a:cubicBezTo>
                  <a:pt x="6961" y="5895"/>
                  <a:pt x="7070" y="6018"/>
                  <a:pt x="7223" y="6044"/>
                </a:cubicBezTo>
                <a:cubicBezTo>
                  <a:pt x="7493" y="6095"/>
                  <a:pt x="7760" y="6167"/>
                  <a:pt x="8017" y="6261"/>
                </a:cubicBezTo>
                <a:lnTo>
                  <a:pt x="7110" y="7167"/>
                </a:lnTo>
                <a:cubicBezTo>
                  <a:pt x="6853" y="7110"/>
                  <a:pt x="6597" y="7083"/>
                  <a:pt x="6344" y="7083"/>
                </a:cubicBezTo>
                <a:cubicBezTo>
                  <a:pt x="4386" y="7083"/>
                  <a:pt x="2648" y="8725"/>
                  <a:pt x="2672" y="10764"/>
                </a:cubicBezTo>
                <a:cubicBezTo>
                  <a:pt x="2672" y="12788"/>
                  <a:pt x="4322" y="14440"/>
                  <a:pt x="6348" y="14440"/>
                </a:cubicBezTo>
                <a:cubicBezTo>
                  <a:pt x="6362" y="14440"/>
                  <a:pt x="6376" y="14441"/>
                  <a:pt x="6390" y="14441"/>
                </a:cubicBezTo>
                <a:cubicBezTo>
                  <a:pt x="8675" y="14441"/>
                  <a:pt x="10444" y="12234"/>
                  <a:pt x="9945" y="10002"/>
                </a:cubicBezTo>
                <a:lnTo>
                  <a:pt x="10851" y="9095"/>
                </a:lnTo>
                <a:cubicBezTo>
                  <a:pt x="10945" y="9352"/>
                  <a:pt x="11020" y="9619"/>
                  <a:pt x="11070" y="9892"/>
                </a:cubicBezTo>
                <a:cubicBezTo>
                  <a:pt x="11097" y="10039"/>
                  <a:pt x="11220" y="10151"/>
                  <a:pt x="11370" y="10165"/>
                </a:cubicBezTo>
                <a:lnTo>
                  <a:pt x="12028" y="10218"/>
                </a:lnTo>
                <a:lnTo>
                  <a:pt x="12028" y="11315"/>
                </a:lnTo>
                <a:lnTo>
                  <a:pt x="11370" y="11368"/>
                </a:lnTo>
                <a:cubicBezTo>
                  <a:pt x="11220" y="11381"/>
                  <a:pt x="11097" y="11491"/>
                  <a:pt x="11070" y="11643"/>
                </a:cubicBezTo>
                <a:cubicBezTo>
                  <a:pt x="10945" y="12307"/>
                  <a:pt x="10688" y="12930"/>
                  <a:pt x="10303" y="13488"/>
                </a:cubicBezTo>
                <a:cubicBezTo>
                  <a:pt x="10217" y="13611"/>
                  <a:pt x="10228" y="13777"/>
                  <a:pt x="10324" y="13892"/>
                </a:cubicBezTo>
                <a:lnTo>
                  <a:pt x="10752" y="14398"/>
                </a:lnTo>
                <a:lnTo>
                  <a:pt x="9977" y="15173"/>
                </a:lnTo>
                <a:lnTo>
                  <a:pt x="9471" y="14745"/>
                </a:lnTo>
                <a:cubicBezTo>
                  <a:pt x="9409" y="14692"/>
                  <a:pt x="9332" y="14665"/>
                  <a:pt x="9256" y="14665"/>
                </a:cubicBezTo>
                <a:cubicBezTo>
                  <a:pt x="9190" y="14665"/>
                  <a:pt x="9124" y="14684"/>
                  <a:pt x="9068" y="14724"/>
                </a:cubicBezTo>
                <a:cubicBezTo>
                  <a:pt x="8509" y="15109"/>
                  <a:pt x="7886" y="15365"/>
                  <a:pt x="7223" y="15488"/>
                </a:cubicBezTo>
                <a:cubicBezTo>
                  <a:pt x="7076" y="15515"/>
                  <a:pt x="6961" y="15641"/>
                  <a:pt x="6947" y="15791"/>
                </a:cubicBezTo>
                <a:lnTo>
                  <a:pt x="6894" y="16448"/>
                </a:lnTo>
                <a:lnTo>
                  <a:pt x="5798" y="16448"/>
                </a:lnTo>
                <a:lnTo>
                  <a:pt x="5744" y="15791"/>
                </a:lnTo>
                <a:cubicBezTo>
                  <a:pt x="5731" y="15641"/>
                  <a:pt x="5621" y="15515"/>
                  <a:pt x="5471" y="15488"/>
                </a:cubicBezTo>
                <a:cubicBezTo>
                  <a:pt x="4806" y="15365"/>
                  <a:pt x="4183" y="15109"/>
                  <a:pt x="3626" y="14724"/>
                </a:cubicBezTo>
                <a:cubicBezTo>
                  <a:pt x="3569" y="14684"/>
                  <a:pt x="3502" y="14665"/>
                  <a:pt x="3436" y="14665"/>
                </a:cubicBezTo>
                <a:cubicBezTo>
                  <a:pt x="3359" y="14665"/>
                  <a:pt x="3282" y="14692"/>
                  <a:pt x="3220" y="14745"/>
                </a:cubicBezTo>
                <a:lnTo>
                  <a:pt x="2717" y="15173"/>
                </a:lnTo>
                <a:lnTo>
                  <a:pt x="1942" y="14398"/>
                </a:lnTo>
                <a:lnTo>
                  <a:pt x="2370" y="13892"/>
                </a:lnTo>
                <a:cubicBezTo>
                  <a:pt x="2466" y="13777"/>
                  <a:pt x="2477" y="13611"/>
                  <a:pt x="2388" y="13488"/>
                </a:cubicBezTo>
                <a:cubicBezTo>
                  <a:pt x="2003" y="12930"/>
                  <a:pt x="1747" y="12307"/>
                  <a:pt x="1624" y="11643"/>
                </a:cubicBezTo>
                <a:cubicBezTo>
                  <a:pt x="1597" y="11496"/>
                  <a:pt x="1474" y="11381"/>
                  <a:pt x="1322" y="11368"/>
                </a:cubicBezTo>
                <a:lnTo>
                  <a:pt x="664" y="11315"/>
                </a:lnTo>
                <a:lnTo>
                  <a:pt x="664" y="10218"/>
                </a:lnTo>
                <a:lnTo>
                  <a:pt x="1322" y="10165"/>
                </a:lnTo>
                <a:cubicBezTo>
                  <a:pt x="1474" y="10151"/>
                  <a:pt x="1597" y="10042"/>
                  <a:pt x="1624" y="9892"/>
                </a:cubicBezTo>
                <a:cubicBezTo>
                  <a:pt x="1747" y="9226"/>
                  <a:pt x="2003" y="8603"/>
                  <a:pt x="2388" y="8047"/>
                </a:cubicBezTo>
                <a:cubicBezTo>
                  <a:pt x="2477" y="7921"/>
                  <a:pt x="2466" y="7756"/>
                  <a:pt x="2370" y="7641"/>
                </a:cubicBezTo>
                <a:lnTo>
                  <a:pt x="1942" y="7135"/>
                </a:lnTo>
                <a:lnTo>
                  <a:pt x="2717" y="6363"/>
                </a:lnTo>
                <a:lnTo>
                  <a:pt x="3220" y="6790"/>
                </a:lnTo>
                <a:cubicBezTo>
                  <a:pt x="3282" y="6842"/>
                  <a:pt x="3359" y="6869"/>
                  <a:pt x="3436" y="6869"/>
                </a:cubicBezTo>
                <a:cubicBezTo>
                  <a:pt x="3502" y="6869"/>
                  <a:pt x="3569" y="6850"/>
                  <a:pt x="3626" y="6809"/>
                </a:cubicBezTo>
                <a:cubicBezTo>
                  <a:pt x="4183" y="6424"/>
                  <a:pt x="4806" y="6167"/>
                  <a:pt x="5471" y="6044"/>
                </a:cubicBezTo>
                <a:cubicBezTo>
                  <a:pt x="5618" y="6018"/>
                  <a:pt x="5731" y="5895"/>
                  <a:pt x="5744" y="5742"/>
                </a:cubicBezTo>
                <a:lnTo>
                  <a:pt x="5798" y="5085"/>
                </a:lnTo>
                <a:close/>
                <a:moveTo>
                  <a:pt x="14411" y="1"/>
                </a:moveTo>
                <a:cubicBezTo>
                  <a:pt x="14334" y="1"/>
                  <a:pt x="14252" y="30"/>
                  <a:pt x="14177" y="100"/>
                </a:cubicBezTo>
                <a:lnTo>
                  <a:pt x="8530" y="5748"/>
                </a:lnTo>
                <a:cubicBezTo>
                  <a:pt x="8228" y="5617"/>
                  <a:pt x="7915" y="5512"/>
                  <a:pt x="7594" y="5435"/>
                </a:cubicBezTo>
                <a:lnTo>
                  <a:pt x="7536" y="4721"/>
                </a:lnTo>
                <a:cubicBezTo>
                  <a:pt x="7522" y="4547"/>
                  <a:pt x="7375" y="4413"/>
                  <a:pt x="7201" y="4413"/>
                </a:cubicBezTo>
                <a:lnTo>
                  <a:pt x="5490" y="4413"/>
                </a:lnTo>
                <a:cubicBezTo>
                  <a:pt x="5316" y="4413"/>
                  <a:pt x="5172" y="4547"/>
                  <a:pt x="5156" y="4721"/>
                </a:cubicBezTo>
                <a:lnTo>
                  <a:pt x="5100" y="5435"/>
                </a:lnTo>
                <a:cubicBezTo>
                  <a:pt x="4519" y="5568"/>
                  <a:pt x="3969" y="5796"/>
                  <a:pt x="3461" y="6114"/>
                </a:cubicBezTo>
                <a:lnTo>
                  <a:pt x="2915" y="5649"/>
                </a:lnTo>
                <a:cubicBezTo>
                  <a:pt x="2852" y="5596"/>
                  <a:pt x="2776" y="5570"/>
                  <a:pt x="2700" y="5570"/>
                </a:cubicBezTo>
                <a:cubicBezTo>
                  <a:pt x="2613" y="5570"/>
                  <a:pt x="2527" y="5603"/>
                  <a:pt x="2463" y="5667"/>
                </a:cubicBezTo>
                <a:lnTo>
                  <a:pt x="1252" y="6876"/>
                </a:lnTo>
                <a:cubicBezTo>
                  <a:pt x="1129" y="6999"/>
                  <a:pt x="1124" y="7197"/>
                  <a:pt x="1236" y="7328"/>
                </a:cubicBezTo>
                <a:lnTo>
                  <a:pt x="1701" y="7876"/>
                </a:lnTo>
                <a:cubicBezTo>
                  <a:pt x="1383" y="8384"/>
                  <a:pt x="1156" y="8932"/>
                  <a:pt x="1022" y="9512"/>
                </a:cubicBezTo>
                <a:lnTo>
                  <a:pt x="308" y="9571"/>
                </a:lnTo>
                <a:cubicBezTo>
                  <a:pt x="134" y="9585"/>
                  <a:pt x="1" y="9732"/>
                  <a:pt x="1" y="9905"/>
                </a:cubicBezTo>
                <a:lnTo>
                  <a:pt x="1" y="11617"/>
                </a:lnTo>
                <a:cubicBezTo>
                  <a:pt x="1" y="11791"/>
                  <a:pt x="134" y="11932"/>
                  <a:pt x="308" y="11951"/>
                </a:cubicBezTo>
                <a:lnTo>
                  <a:pt x="1022" y="12007"/>
                </a:lnTo>
                <a:cubicBezTo>
                  <a:pt x="1156" y="12587"/>
                  <a:pt x="1383" y="13135"/>
                  <a:pt x="1701" y="13644"/>
                </a:cubicBezTo>
                <a:lnTo>
                  <a:pt x="1236" y="14197"/>
                </a:lnTo>
                <a:cubicBezTo>
                  <a:pt x="1124" y="14331"/>
                  <a:pt x="1132" y="14526"/>
                  <a:pt x="1252" y="14646"/>
                </a:cubicBezTo>
                <a:lnTo>
                  <a:pt x="2463" y="15857"/>
                </a:lnTo>
                <a:cubicBezTo>
                  <a:pt x="2528" y="15922"/>
                  <a:pt x="2613" y="15955"/>
                  <a:pt x="2698" y="15955"/>
                </a:cubicBezTo>
                <a:cubicBezTo>
                  <a:pt x="2776" y="15955"/>
                  <a:pt x="2853" y="15928"/>
                  <a:pt x="2915" y="15874"/>
                </a:cubicBezTo>
                <a:lnTo>
                  <a:pt x="3461" y="15408"/>
                </a:lnTo>
                <a:cubicBezTo>
                  <a:pt x="3969" y="15726"/>
                  <a:pt x="4519" y="15954"/>
                  <a:pt x="5100" y="16087"/>
                </a:cubicBezTo>
                <a:lnTo>
                  <a:pt x="5156" y="16804"/>
                </a:lnTo>
                <a:cubicBezTo>
                  <a:pt x="5169" y="16978"/>
                  <a:pt x="5316" y="17112"/>
                  <a:pt x="5490" y="17112"/>
                </a:cubicBezTo>
                <a:lnTo>
                  <a:pt x="7201" y="17112"/>
                </a:lnTo>
                <a:cubicBezTo>
                  <a:pt x="7375" y="17112"/>
                  <a:pt x="7520" y="16978"/>
                  <a:pt x="7536" y="16804"/>
                </a:cubicBezTo>
                <a:lnTo>
                  <a:pt x="7594" y="16087"/>
                </a:lnTo>
                <a:cubicBezTo>
                  <a:pt x="8175" y="15954"/>
                  <a:pt x="8723" y="15726"/>
                  <a:pt x="9231" y="15408"/>
                </a:cubicBezTo>
                <a:lnTo>
                  <a:pt x="9779" y="15874"/>
                </a:lnTo>
                <a:cubicBezTo>
                  <a:pt x="9842" y="15928"/>
                  <a:pt x="9919" y="15954"/>
                  <a:pt x="9996" y="15954"/>
                </a:cubicBezTo>
                <a:cubicBezTo>
                  <a:pt x="10082" y="15954"/>
                  <a:pt x="10167" y="15921"/>
                  <a:pt x="10231" y="15857"/>
                </a:cubicBezTo>
                <a:lnTo>
                  <a:pt x="11439" y="14646"/>
                </a:lnTo>
                <a:cubicBezTo>
                  <a:pt x="11565" y="14523"/>
                  <a:pt x="11570" y="14325"/>
                  <a:pt x="11458" y="14197"/>
                </a:cubicBezTo>
                <a:lnTo>
                  <a:pt x="10993" y="13649"/>
                </a:lnTo>
                <a:cubicBezTo>
                  <a:pt x="11311" y="13141"/>
                  <a:pt x="11538" y="12593"/>
                  <a:pt x="11672" y="12010"/>
                </a:cubicBezTo>
                <a:lnTo>
                  <a:pt x="12386" y="11954"/>
                </a:lnTo>
                <a:cubicBezTo>
                  <a:pt x="12560" y="11940"/>
                  <a:pt x="12693" y="11793"/>
                  <a:pt x="12693" y="11619"/>
                </a:cubicBezTo>
                <a:lnTo>
                  <a:pt x="12693" y="9908"/>
                </a:lnTo>
                <a:cubicBezTo>
                  <a:pt x="12693" y="9734"/>
                  <a:pt x="12560" y="9590"/>
                  <a:pt x="12386" y="9574"/>
                </a:cubicBezTo>
                <a:lnTo>
                  <a:pt x="11672" y="9515"/>
                </a:lnTo>
                <a:cubicBezTo>
                  <a:pt x="11597" y="9194"/>
                  <a:pt x="11493" y="8884"/>
                  <a:pt x="11359" y="8579"/>
                </a:cubicBezTo>
                <a:lnTo>
                  <a:pt x="17006" y="2935"/>
                </a:lnTo>
                <a:cubicBezTo>
                  <a:pt x="17143" y="2806"/>
                  <a:pt x="17143" y="2595"/>
                  <a:pt x="17012" y="2464"/>
                </a:cubicBezTo>
                <a:cubicBezTo>
                  <a:pt x="16946" y="2399"/>
                  <a:pt x="16861" y="2366"/>
                  <a:pt x="16776" y="2366"/>
                </a:cubicBezTo>
                <a:cubicBezTo>
                  <a:pt x="16692" y="2366"/>
                  <a:pt x="16607" y="2399"/>
                  <a:pt x="16541" y="2464"/>
                </a:cubicBezTo>
                <a:lnTo>
                  <a:pt x="9760" y="9242"/>
                </a:lnTo>
                <a:cubicBezTo>
                  <a:pt x="9685" y="9093"/>
                  <a:pt x="9589" y="8951"/>
                  <a:pt x="9466" y="8828"/>
                </a:cubicBezTo>
                <a:cubicBezTo>
                  <a:pt x="9340" y="8705"/>
                  <a:pt x="9204" y="8606"/>
                  <a:pt x="9052" y="8534"/>
                </a:cubicBezTo>
                <a:lnTo>
                  <a:pt x="15830" y="1756"/>
                </a:lnTo>
                <a:cubicBezTo>
                  <a:pt x="16059" y="1508"/>
                  <a:pt x="15847" y="1184"/>
                  <a:pt x="15591" y="1184"/>
                </a:cubicBezTo>
                <a:cubicBezTo>
                  <a:pt x="15513" y="1184"/>
                  <a:pt x="15431" y="1214"/>
                  <a:pt x="15357" y="1285"/>
                </a:cubicBezTo>
                <a:lnTo>
                  <a:pt x="8578" y="8061"/>
                </a:lnTo>
                <a:cubicBezTo>
                  <a:pt x="8506" y="7908"/>
                  <a:pt x="8407" y="7769"/>
                  <a:pt x="8284" y="7646"/>
                </a:cubicBezTo>
                <a:cubicBezTo>
                  <a:pt x="8161" y="7520"/>
                  <a:pt x="8025" y="7424"/>
                  <a:pt x="7870" y="7352"/>
                </a:cubicBezTo>
                <a:lnTo>
                  <a:pt x="14648" y="574"/>
                </a:lnTo>
                <a:cubicBezTo>
                  <a:pt x="14880" y="323"/>
                  <a:pt x="14668" y="1"/>
                  <a:pt x="144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776" name="Google Shape;776;p45"/>
          <p:cNvGrpSpPr/>
          <p:nvPr/>
        </p:nvGrpSpPr>
        <p:grpSpPr>
          <a:xfrm>
            <a:off x="4489243" y="1220883"/>
            <a:ext cx="331261" cy="338341"/>
            <a:chOff x="1421625" y="1637825"/>
            <a:chExt cx="420275" cy="427900"/>
          </a:xfrm>
        </p:grpSpPr>
        <p:sp>
          <p:nvSpPr>
            <p:cNvPr id="777" name="Google Shape;777;p45"/>
            <p:cNvSpPr/>
            <p:nvPr/>
          </p:nvSpPr>
          <p:spPr>
            <a:xfrm>
              <a:off x="1556500" y="1768100"/>
              <a:ext cx="166225" cy="167425"/>
            </a:xfrm>
            <a:custGeom>
              <a:avLst/>
              <a:gdLst/>
              <a:ahLst/>
              <a:cxnLst/>
              <a:rect l="l" t="t" r="r" b="b"/>
              <a:pathLst>
                <a:path w="6649" h="6697" extrusionOk="0">
                  <a:moveTo>
                    <a:pt x="3699" y="664"/>
                  </a:moveTo>
                  <a:lnTo>
                    <a:pt x="3755" y="1164"/>
                  </a:lnTo>
                  <a:cubicBezTo>
                    <a:pt x="3768" y="1292"/>
                    <a:pt x="3857" y="1399"/>
                    <a:pt x="3980" y="1445"/>
                  </a:cubicBezTo>
                  <a:cubicBezTo>
                    <a:pt x="4228" y="1528"/>
                    <a:pt x="4456" y="1659"/>
                    <a:pt x="4651" y="1833"/>
                  </a:cubicBezTo>
                  <a:cubicBezTo>
                    <a:pt x="4713" y="1887"/>
                    <a:pt x="4792" y="1915"/>
                    <a:pt x="4871" y="1915"/>
                  </a:cubicBezTo>
                  <a:cubicBezTo>
                    <a:pt x="4917" y="1915"/>
                    <a:pt x="4963" y="1906"/>
                    <a:pt x="5006" y="1886"/>
                  </a:cubicBezTo>
                  <a:lnTo>
                    <a:pt x="5464" y="1685"/>
                  </a:lnTo>
                  <a:lnTo>
                    <a:pt x="5835" y="2327"/>
                  </a:lnTo>
                  <a:lnTo>
                    <a:pt x="5432" y="2624"/>
                  </a:lnTo>
                  <a:cubicBezTo>
                    <a:pt x="5325" y="2704"/>
                    <a:pt x="5274" y="2833"/>
                    <a:pt x="5301" y="2958"/>
                  </a:cubicBezTo>
                  <a:cubicBezTo>
                    <a:pt x="5351" y="3212"/>
                    <a:pt x="5351" y="3480"/>
                    <a:pt x="5301" y="3734"/>
                  </a:cubicBezTo>
                  <a:cubicBezTo>
                    <a:pt x="5276" y="3862"/>
                    <a:pt x="5327" y="3990"/>
                    <a:pt x="5432" y="4068"/>
                  </a:cubicBezTo>
                  <a:lnTo>
                    <a:pt x="5835" y="4365"/>
                  </a:lnTo>
                  <a:lnTo>
                    <a:pt x="5464" y="5006"/>
                  </a:lnTo>
                  <a:lnTo>
                    <a:pt x="5006" y="4806"/>
                  </a:lnTo>
                  <a:cubicBezTo>
                    <a:pt x="4963" y="4787"/>
                    <a:pt x="4918" y="4777"/>
                    <a:pt x="4873" y="4777"/>
                  </a:cubicBezTo>
                  <a:cubicBezTo>
                    <a:pt x="4793" y="4777"/>
                    <a:pt x="4714" y="4806"/>
                    <a:pt x="4651" y="4859"/>
                  </a:cubicBezTo>
                  <a:cubicBezTo>
                    <a:pt x="4456" y="5033"/>
                    <a:pt x="4228" y="5164"/>
                    <a:pt x="3980" y="5247"/>
                  </a:cubicBezTo>
                  <a:cubicBezTo>
                    <a:pt x="3857" y="5292"/>
                    <a:pt x="3768" y="5399"/>
                    <a:pt x="3755" y="5528"/>
                  </a:cubicBezTo>
                  <a:lnTo>
                    <a:pt x="3699" y="6028"/>
                  </a:lnTo>
                  <a:lnTo>
                    <a:pt x="2961" y="6028"/>
                  </a:lnTo>
                  <a:lnTo>
                    <a:pt x="2905" y="5528"/>
                  </a:lnTo>
                  <a:cubicBezTo>
                    <a:pt x="2891" y="5399"/>
                    <a:pt x="2803" y="5292"/>
                    <a:pt x="2680" y="5247"/>
                  </a:cubicBezTo>
                  <a:cubicBezTo>
                    <a:pt x="2431" y="5164"/>
                    <a:pt x="2204" y="5033"/>
                    <a:pt x="2009" y="4859"/>
                  </a:cubicBezTo>
                  <a:cubicBezTo>
                    <a:pt x="1946" y="4805"/>
                    <a:pt x="1868" y="4777"/>
                    <a:pt x="1788" y="4777"/>
                  </a:cubicBezTo>
                  <a:cubicBezTo>
                    <a:pt x="1743" y="4777"/>
                    <a:pt x="1697" y="4786"/>
                    <a:pt x="1653" y="4806"/>
                  </a:cubicBezTo>
                  <a:lnTo>
                    <a:pt x="1196" y="5006"/>
                  </a:lnTo>
                  <a:lnTo>
                    <a:pt x="824" y="4365"/>
                  </a:lnTo>
                  <a:lnTo>
                    <a:pt x="1228" y="4068"/>
                  </a:lnTo>
                  <a:cubicBezTo>
                    <a:pt x="1333" y="3990"/>
                    <a:pt x="1383" y="3862"/>
                    <a:pt x="1359" y="3734"/>
                  </a:cubicBezTo>
                  <a:cubicBezTo>
                    <a:pt x="1308" y="3480"/>
                    <a:pt x="1308" y="3212"/>
                    <a:pt x="1359" y="2958"/>
                  </a:cubicBezTo>
                  <a:cubicBezTo>
                    <a:pt x="1383" y="2833"/>
                    <a:pt x="1333" y="2702"/>
                    <a:pt x="1228" y="2624"/>
                  </a:cubicBezTo>
                  <a:lnTo>
                    <a:pt x="824" y="2327"/>
                  </a:lnTo>
                  <a:lnTo>
                    <a:pt x="1196" y="1685"/>
                  </a:lnTo>
                  <a:lnTo>
                    <a:pt x="1653" y="1886"/>
                  </a:lnTo>
                  <a:cubicBezTo>
                    <a:pt x="1697" y="1905"/>
                    <a:pt x="1742" y="1914"/>
                    <a:pt x="1787" y="1914"/>
                  </a:cubicBezTo>
                  <a:cubicBezTo>
                    <a:pt x="1867" y="1914"/>
                    <a:pt x="1946" y="1886"/>
                    <a:pt x="2009" y="1833"/>
                  </a:cubicBezTo>
                  <a:cubicBezTo>
                    <a:pt x="2204" y="1659"/>
                    <a:pt x="2431" y="1528"/>
                    <a:pt x="2680" y="1445"/>
                  </a:cubicBezTo>
                  <a:cubicBezTo>
                    <a:pt x="2803" y="1399"/>
                    <a:pt x="2891" y="1292"/>
                    <a:pt x="2905" y="1164"/>
                  </a:cubicBezTo>
                  <a:lnTo>
                    <a:pt x="2961" y="664"/>
                  </a:lnTo>
                  <a:close/>
                  <a:moveTo>
                    <a:pt x="2656" y="1"/>
                  </a:moveTo>
                  <a:cubicBezTo>
                    <a:pt x="2485" y="1"/>
                    <a:pt x="2341" y="127"/>
                    <a:pt x="2322" y="298"/>
                  </a:cubicBezTo>
                  <a:lnTo>
                    <a:pt x="2255" y="889"/>
                  </a:lnTo>
                  <a:cubicBezTo>
                    <a:pt x="2068" y="969"/>
                    <a:pt x="1894" y="1073"/>
                    <a:pt x="1731" y="1193"/>
                  </a:cubicBezTo>
                  <a:lnTo>
                    <a:pt x="1183" y="953"/>
                  </a:lnTo>
                  <a:cubicBezTo>
                    <a:pt x="1138" y="934"/>
                    <a:pt x="1092" y="925"/>
                    <a:pt x="1047" y="925"/>
                  </a:cubicBezTo>
                  <a:cubicBezTo>
                    <a:pt x="930" y="925"/>
                    <a:pt x="819" y="984"/>
                    <a:pt x="758" y="1092"/>
                  </a:cubicBezTo>
                  <a:lnTo>
                    <a:pt x="89" y="2252"/>
                  </a:lnTo>
                  <a:cubicBezTo>
                    <a:pt x="1" y="2399"/>
                    <a:pt x="41" y="2587"/>
                    <a:pt x="180" y="2691"/>
                  </a:cubicBezTo>
                  <a:lnTo>
                    <a:pt x="661" y="3046"/>
                  </a:lnTo>
                  <a:cubicBezTo>
                    <a:pt x="637" y="3247"/>
                    <a:pt x="637" y="3450"/>
                    <a:pt x="661" y="3651"/>
                  </a:cubicBezTo>
                  <a:lnTo>
                    <a:pt x="180" y="4004"/>
                  </a:lnTo>
                  <a:cubicBezTo>
                    <a:pt x="41" y="4105"/>
                    <a:pt x="1" y="4295"/>
                    <a:pt x="89" y="4442"/>
                  </a:cubicBezTo>
                  <a:lnTo>
                    <a:pt x="758" y="5603"/>
                  </a:lnTo>
                  <a:cubicBezTo>
                    <a:pt x="819" y="5709"/>
                    <a:pt x="932" y="5769"/>
                    <a:pt x="1049" y="5769"/>
                  </a:cubicBezTo>
                  <a:cubicBezTo>
                    <a:pt x="1093" y="5769"/>
                    <a:pt x="1139" y="5760"/>
                    <a:pt x="1183" y="5742"/>
                  </a:cubicBezTo>
                  <a:lnTo>
                    <a:pt x="1731" y="5501"/>
                  </a:lnTo>
                  <a:cubicBezTo>
                    <a:pt x="1894" y="5621"/>
                    <a:pt x="2068" y="5726"/>
                    <a:pt x="2255" y="5806"/>
                  </a:cubicBezTo>
                  <a:lnTo>
                    <a:pt x="2322" y="6397"/>
                  </a:lnTo>
                  <a:cubicBezTo>
                    <a:pt x="2341" y="6568"/>
                    <a:pt x="2482" y="6696"/>
                    <a:pt x="2656" y="6696"/>
                  </a:cubicBezTo>
                  <a:lnTo>
                    <a:pt x="3993" y="6696"/>
                  </a:lnTo>
                  <a:cubicBezTo>
                    <a:pt x="4164" y="6696"/>
                    <a:pt x="4309" y="6568"/>
                    <a:pt x="4327" y="6397"/>
                  </a:cubicBezTo>
                  <a:lnTo>
                    <a:pt x="4394" y="5806"/>
                  </a:lnTo>
                  <a:cubicBezTo>
                    <a:pt x="4581" y="5726"/>
                    <a:pt x="4755" y="5621"/>
                    <a:pt x="4918" y="5501"/>
                  </a:cubicBezTo>
                  <a:lnTo>
                    <a:pt x="5466" y="5742"/>
                  </a:lnTo>
                  <a:cubicBezTo>
                    <a:pt x="5511" y="5760"/>
                    <a:pt x="5557" y="5770"/>
                    <a:pt x="5602" y="5770"/>
                  </a:cubicBezTo>
                  <a:cubicBezTo>
                    <a:pt x="5719" y="5770"/>
                    <a:pt x="5830" y="5710"/>
                    <a:pt x="5891" y="5603"/>
                  </a:cubicBezTo>
                  <a:lnTo>
                    <a:pt x="6560" y="4442"/>
                  </a:lnTo>
                  <a:cubicBezTo>
                    <a:pt x="6648" y="4295"/>
                    <a:pt x="6608" y="4105"/>
                    <a:pt x="6469" y="4004"/>
                  </a:cubicBezTo>
                  <a:lnTo>
                    <a:pt x="5988" y="3651"/>
                  </a:lnTo>
                  <a:cubicBezTo>
                    <a:pt x="6012" y="3450"/>
                    <a:pt x="6012" y="3247"/>
                    <a:pt x="5988" y="3046"/>
                  </a:cubicBezTo>
                  <a:lnTo>
                    <a:pt x="6469" y="2691"/>
                  </a:lnTo>
                  <a:cubicBezTo>
                    <a:pt x="6608" y="2592"/>
                    <a:pt x="6648" y="2399"/>
                    <a:pt x="6560" y="2252"/>
                  </a:cubicBezTo>
                  <a:lnTo>
                    <a:pt x="5891" y="1092"/>
                  </a:lnTo>
                  <a:cubicBezTo>
                    <a:pt x="5830" y="986"/>
                    <a:pt x="5718" y="925"/>
                    <a:pt x="5601" y="925"/>
                  </a:cubicBezTo>
                  <a:cubicBezTo>
                    <a:pt x="5556" y="925"/>
                    <a:pt x="5510" y="934"/>
                    <a:pt x="5466" y="953"/>
                  </a:cubicBezTo>
                  <a:lnTo>
                    <a:pt x="4918" y="1193"/>
                  </a:lnTo>
                  <a:cubicBezTo>
                    <a:pt x="4755" y="1073"/>
                    <a:pt x="4581" y="969"/>
                    <a:pt x="4394" y="889"/>
                  </a:cubicBezTo>
                  <a:lnTo>
                    <a:pt x="4327" y="298"/>
                  </a:lnTo>
                  <a:cubicBezTo>
                    <a:pt x="4309" y="127"/>
                    <a:pt x="4167" y="1"/>
                    <a:pt x="39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78" name="Google Shape;778;p45"/>
            <p:cNvSpPr/>
            <p:nvPr/>
          </p:nvSpPr>
          <p:spPr>
            <a:xfrm>
              <a:off x="1610450" y="1822525"/>
              <a:ext cx="58600" cy="58325"/>
            </a:xfrm>
            <a:custGeom>
              <a:avLst/>
              <a:gdLst/>
              <a:ahLst/>
              <a:cxnLst/>
              <a:rect l="l" t="t" r="r" b="b"/>
              <a:pathLst>
                <a:path w="2344" h="2333" extrusionOk="0">
                  <a:moveTo>
                    <a:pt x="1172" y="674"/>
                  </a:moveTo>
                  <a:cubicBezTo>
                    <a:pt x="1416" y="674"/>
                    <a:pt x="1660" y="840"/>
                    <a:pt x="1672" y="1172"/>
                  </a:cubicBezTo>
                  <a:cubicBezTo>
                    <a:pt x="1672" y="1447"/>
                    <a:pt x="1447" y="1674"/>
                    <a:pt x="1169" y="1674"/>
                  </a:cubicBezTo>
                  <a:cubicBezTo>
                    <a:pt x="894" y="1674"/>
                    <a:pt x="669" y="1450"/>
                    <a:pt x="669" y="1172"/>
                  </a:cubicBezTo>
                  <a:cubicBezTo>
                    <a:pt x="683" y="840"/>
                    <a:pt x="927" y="674"/>
                    <a:pt x="1172" y="674"/>
                  </a:cubicBezTo>
                  <a:close/>
                  <a:moveTo>
                    <a:pt x="1169" y="0"/>
                  </a:moveTo>
                  <a:cubicBezTo>
                    <a:pt x="525" y="0"/>
                    <a:pt x="1" y="525"/>
                    <a:pt x="1" y="1169"/>
                  </a:cubicBezTo>
                  <a:cubicBezTo>
                    <a:pt x="30" y="1944"/>
                    <a:pt x="601" y="2332"/>
                    <a:pt x="1172" y="2332"/>
                  </a:cubicBezTo>
                  <a:cubicBezTo>
                    <a:pt x="1743" y="2332"/>
                    <a:pt x="2314" y="1944"/>
                    <a:pt x="2343" y="1169"/>
                  </a:cubicBezTo>
                  <a:cubicBezTo>
                    <a:pt x="2343" y="525"/>
                    <a:pt x="1816" y="0"/>
                    <a:pt x="11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79" name="Google Shape;779;p45"/>
            <p:cNvSpPr/>
            <p:nvPr/>
          </p:nvSpPr>
          <p:spPr>
            <a:xfrm>
              <a:off x="1421625" y="1637825"/>
              <a:ext cx="420275" cy="427900"/>
            </a:xfrm>
            <a:custGeom>
              <a:avLst/>
              <a:gdLst/>
              <a:ahLst/>
              <a:cxnLst/>
              <a:rect l="l" t="t" r="r" b="b"/>
              <a:pathLst>
                <a:path w="16811" h="17116" extrusionOk="0">
                  <a:moveTo>
                    <a:pt x="8722" y="664"/>
                  </a:moveTo>
                  <a:cubicBezTo>
                    <a:pt x="9698" y="664"/>
                    <a:pt x="10634" y="1439"/>
                    <a:pt x="11361" y="2848"/>
                  </a:cubicBezTo>
                  <a:cubicBezTo>
                    <a:pt x="10511" y="2977"/>
                    <a:pt x="9618" y="3220"/>
                    <a:pt x="8722" y="3565"/>
                  </a:cubicBezTo>
                  <a:cubicBezTo>
                    <a:pt x="8059" y="3305"/>
                    <a:pt x="7393" y="3110"/>
                    <a:pt x="6744" y="2969"/>
                  </a:cubicBezTo>
                  <a:cubicBezTo>
                    <a:pt x="6711" y="2704"/>
                    <a:pt x="6588" y="2469"/>
                    <a:pt x="6407" y="2287"/>
                  </a:cubicBezTo>
                  <a:cubicBezTo>
                    <a:pt x="7078" y="1239"/>
                    <a:pt x="7899" y="664"/>
                    <a:pt x="8722" y="664"/>
                  </a:cubicBezTo>
                  <a:close/>
                  <a:moveTo>
                    <a:pt x="5586" y="2618"/>
                  </a:moveTo>
                  <a:cubicBezTo>
                    <a:pt x="5861" y="2618"/>
                    <a:pt x="6086" y="2843"/>
                    <a:pt x="6086" y="3118"/>
                  </a:cubicBezTo>
                  <a:cubicBezTo>
                    <a:pt x="6072" y="3451"/>
                    <a:pt x="5828" y="3618"/>
                    <a:pt x="5583" y="3618"/>
                  </a:cubicBezTo>
                  <a:cubicBezTo>
                    <a:pt x="5339" y="3618"/>
                    <a:pt x="5095" y="3451"/>
                    <a:pt x="5083" y="3118"/>
                  </a:cubicBezTo>
                  <a:cubicBezTo>
                    <a:pt x="5080" y="2843"/>
                    <a:pt x="5308" y="2618"/>
                    <a:pt x="5586" y="2618"/>
                  </a:cubicBezTo>
                  <a:close/>
                  <a:moveTo>
                    <a:pt x="11655" y="3479"/>
                  </a:moveTo>
                  <a:cubicBezTo>
                    <a:pt x="11904" y="4086"/>
                    <a:pt x="12110" y="4755"/>
                    <a:pt x="12260" y="5463"/>
                  </a:cubicBezTo>
                  <a:cubicBezTo>
                    <a:pt x="11851" y="5175"/>
                    <a:pt x="11428" y="4902"/>
                    <a:pt x="10982" y="4642"/>
                  </a:cubicBezTo>
                  <a:cubicBezTo>
                    <a:pt x="10538" y="4386"/>
                    <a:pt x="10086" y="4156"/>
                    <a:pt x="9637" y="3945"/>
                  </a:cubicBezTo>
                  <a:cubicBezTo>
                    <a:pt x="10327" y="3725"/>
                    <a:pt x="11006" y="3565"/>
                    <a:pt x="11655" y="3479"/>
                  </a:cubicBezTo>
                  <a:close/>
                  <a:moveTo>
                    <a:pt x="6637" y="3632"/>
                  </a:moveTo>
                  <a:cubicBezTo>
                    <a:pt x="7022" y="3715"/>
                    <a:pt x="7417" y="3822"/>
                    <a:pt x="7810" y="3953"/>
                  </a:cubicBezTo>
                  <a:cubicBezTo>
                    <a:pt x="6912" y="4367"/>
                    <a:pt x="5995" y="4894"/>
                    <a:pt x="5190" y="5466"/>
                  </a:cubicBezTo>
                  <a:cubicBezTo>
                    <a:pt x="5276" y="5062"/>
                    <a:pt x="5380" y="4666"/>
                    <a:pt x="5500" y="4289"/>
                  </a:cubicBezTo>
                  <a:cubicBezTo>
                    <a:pt x="5527" y="4289"/>
                    <a:pt x="5554" y="4292"/>
                    <a:pt x="5586" y="4292"/>
                  </a:cubicBezTo>
                  <a:cubicBezTo>
                    <a:pt x="6048" y="4292"/>
                    <a:pt x="6449" y="4022"/>
                    <a:pt x="6637" y="3632"/>
                  </a:cubicBezTo>
                  <a:close/>
                  <a:moveTo>
                    <a:pt x="4452" y="3418"/>
                  </a:moveTo>
                  <a:cubicBezTo>
                    <a:pt x="4519" y="3672"/>
                    <a:pt x="4669" y="3891"/>
                    <a:pt x="4872" y="4049"/>
                  </a:cubicBezTo>
                  <a:cubicBezTo>
                    <a:pt x="4669" y="4680"/>
                    <a:pt x="4511" y="5356"/>
                    <a:pt x="4399" y="6060"/>
                  </a:cubicBezTo>
                  <a:cubicBezTo>
                    <a:pt x="3650" y="6667"/>
                    <a:pt x="2995" y="7316"/>
                    <a:pt x="2460" y="7985"/>
                  </a:cubicBezTo>
                  <a:cubicBezTo>
                    <a:pt x="1599" y="6653"/>
                    <a:pt x="1396" y="5455"/>
                    <a:pt x="1885" y="4610"/>
                  </a:cubicBezTo>
                  <a:cubicBezTo>
                    <a:pt x="2300" y="3894"/>
                    <a:pt x="3203" y="3474"/>
                    <a:pt x="4452" y="3418"/>
                  </a:cubicBezTo>
                  <a:close/>
                  <a:moveTo>
                    <a:pt x="12695" y="3407"/>
                  </a:moveTo>
                  <a:cubicBezTo>
                    <a:pt x="14100" y="3407"/>
                    <a:pt x="15114" y="3827"/>
                    <a:pt x="15565" y="4610"/>
                  </a:cubicBezTo>
                  <a:cubicBezTo>
                    <a:pt x="16054" y="5455"/>
                    <a:pt x="15848" y="6653"/>
                    <a:pt x="14990" y="7985"/>
                  </a:cubicBezTo>
                  <a:cubicBezTo>
                    <a:pt x="14455" y="7314"/>
                    <a:pt x="13800" y="6667"/>
                    <a:pt x="13051" y="6060"/>
                  </a:cubicBezTo>
                  <a:cubicBezTo>
                    <a:pt x="12901" y="5110"/>
                    <a:pt x="12666" y="4217"/>
                    <a:pt x="12353" y="3415"/>
                  </a:cubicBezTo>
                  <a:cubicBezTo>
                    <a:pt x="12469" y="3410"/>
                    <a:pt x="12583" y="3407"/>
                    <a:pt x="12695" y="3407"/>
                  </a:cubicBezTo>
                  <a:close/>
                  <a:moveTo>
                    <a:pt x="4273" y="7041"/>
                  </a:moveTo>
                  <a:lnTo>
                    <a:pt x="4273" y="7041"/>
                  </a:lnTo>
                  <a:cubicBezTo>
                    <a:pt x="4185" y="8033"/>
                    <a:pt x="4185" y="9084"/>
                    <a:pt x="4273" y="10076"/>
                  </a:cubicBezTo>
                  <a:cubicBezTo>
                    <a:pt x="3733" y="9589"/>
                    <a:pt x="3257" y="9078"/>
                    <a:pt x="2861" y="8557"/>
                  </a:cubicBezTo>
                  <a:cubicBezTo>
                    <a:pt x="3260" y="8036"/>
                    <a:pt x="3735" y="7528"/>
                    <a:pt x="4273" y="7041"/>
                  </a:cubicBezTo>
                  <a:close/>
                  <a:moveTo>
                    <a:pt x="13172" y="7044"/>
                  </a:moveTo>
                  <a:lnTo>
                    <a:pt x="13172" y="7044"/>
                  </a:lnTo>
                  <a:cubicBezTo>
                    <a:pt x="13714" y="7528"/>
                    <a:pt x="14188" y="8038"/>
                    <a:pt x="14586" y="8560"/>
                  </a:cubicBezTo>
                  <a:cubicBezTo>
                    <a:pt x="14188" y="9081"/>
                    <a:pt x="13709" y="9589"/>
                    <a:pt x="13172" y="10078"/>
                  </a:cubicBezTo>
                  <a:cubicBezTo>
                    <a:pt x="13265" y="9089"/>
                    <a:pt x="13265" y="8030"/>
                    <a:pt x="13172" y="7044"/>
                  </a:cubicBezTo>
                  <a:close/>
                  <a:moveTo>
                    <a:pt x="8720" y="4287"/>
                  </a:moveTo>
                  <a:cubicBezTo>
                    <a:pt x="10006" y="4803"/>
                    <a:pt x="11335" y="5573"/>
                    <a:pt x="12423" y="6426"/>
                  </a:cubicBezTo>
                  <a:cubicBezTo>
                    <a:pt x="12618" y="7792"/>
                    <a:pt x="12618" y="9335"/>
                    <a:pt x="12423" y="10704"/>
                  </a:cubicBezTo>
                  <a:cubicBezTo>
                    <a:pt x="11883" y="11124"/>
                    <a:pt x="11284" y="11525"/>
                    <a:pt x="10647" y="11894"/>
                  </a:cubicBezTo>
                  <a:cubicBezTo>
                    <a:pt x="10016" y="12258"/>
                    <a:pt x="9372" y="12576"/>
                    <a:pt x="8722" y="12835"/>
                  </a:cubicBezTo>
                  <a:cubicBezTo>
                    <a:pt x="7444" y="12322"/>
                    <a:pt x="6107" y="11549"/>
                    <a:pt x="5019" y="10699"/>
                  </a:cubicBezTo>
                  <a:cubicBezTo>
                    <a:pt x="4826" y="9327"/>
                    <a:pt x="4826" y="7795"/>
                    <a:pt x="5019" y="6421"/>
                  </a:cubicBezTo>
                  <a:cubicBezTo>
                    <a:pt x="6107" y="5573"/>
                    <a:pt x="7444" y="4800"/>
                    <a:pt x="8720" y="4287"/>
                  </a:cubicBezTo>
                  <a:close/>
                  <a:moveTo>
                    <a:pt x="5187" y="11651"/>
                  </a:moveTo>
                  <a:cubicBezTo>
                    <a:pt x="5995" y="12223"/>
                    <a:pt x="6909" y="12752"/>
                    <a:pt x="7810" y="13167"/>
                  </a:cubicBezTo>
                  <a:cubicBezTo>
                    <a:pt x="7417" y="13298"/>
                    <a:pt x="7024" y="13405"/>
                    <a:pt x="6637" y="13488"/>
                  </a:cubicBezTo>
                  <a:cubicBezTo>
                    <a:pt x="6451" y="13096"/>
                    <a:pt x="6040" y="12826"/>
                    <a:pt x="5586" y="12826"/>
                  </a:cubicBezTo>
                  <a:cubicBezTo>
                    <a:pt x="5556" y="12826"/>
                    <a:pt x="5527" y="12827"/>
                    <a:pt x="5498" y="12830"/>
                  </a:cubicBezTo>
                  <a:cubicBezTo>
                    <a:pt x="5377" y="12450"/>
                    <a:pt x="5273" y="12060"/>
                    <a:pt x="5187" y="11651"/>
                  </a:cubicBezTo>
                  <a:close/>
                  <a:moveTo>
                    <a:pt x="12260" y="11656"/>
                  </a:moveTo>
                  <a:lnTo>
                    <a:pt x="12260" y="11656"/>
                  </a:lnTo>
                  <a:cubicBezTo>
                    <a:pt x="12110" y="12367"/>
                    <a:pt x="11904" y="13036"/>
                    <a:pt x="11655" y="13640"/>
                  </a:cubicBezTo>
                  <a:cubicBezTo>
                    <a:pt x="11014" y="13554"/>
                    <a:pt x="10332" y="13397"/>
                    <a:pt x="9637" y="13169"/>
                  </a:cubicBezTo>
                  <a:cubicBezTo>
                    <a:pt x="10538" y="12755"/>
                    <a:pt x="11450" y="12228"/>
                    <a:pt x="12260" y="11656"/>
                  </a:cubicBezTo>
                  <a:close/>
                  <a:moveTo>
                    <a:pt x="2460" y="9132"/>
                  </a:moveTo>
                  <a:cubicBezTo>
                    <a:pt x="2995" y="9803"/>
                    <a:pt x="3653" y="10453"/>
                    <a:pt x="4399" y="11057"/>
                  </a:cubicBezTo>
                  <a:cubicBezTo>
                    <a:pt x="4508" y="11763"/>
                    <a:pt x="4669" y="12437"/>
                    <a:pt x="4872" y="13070"/>
                  </a:cubicBezTo>
                  <a:cubicBezTo>
                    <a:pt x="4669" y="13225"/>
                    <a:pt x="4519" y="13447"/>
                    <a:pt x="4452" y="13701"/>
                  </a:cubicBezTo>
                  <a:cubicBezTo>
                    <a:pt x="3203" y="13645"/>
                    <a:pt x="2300" y="13225"/>
                    <a:pt x="1885" y="12509"/>
                  </a:cubicBezTo>
                  <a:cubicBezTo>
                    <a:pt x="1396" y="11661"/>
                    <a:pt x="1599" y="10466"/>
                    <a:pt x="2460" y="9132"/>
                  </a:cubicBezTo>
                  <a:close/>
                  <a:moveTo>
                    <a:pt x="14990" y="9129"/>
                  </a:moveTo>
                  <a:cubicBezTo>
                    <a:pt x="15845" y="10466"/>
                    <a:pt x="16049" y="11661"/>
                    <a:pt x="15565" y="12509"/>
                  </a:cubicBezTo>
                  <a:cubicBezTo>
                    <a:pt x="15455" y="12699"/>
                    <a:pt x="15311" y="12865"/>
                    <a:pt x="15137" y="13012"/>
                  </a:cubicBezTo>
                  <a:cubicBezTo>
                    <a:pt x="14905" y="12766"/>
                    <a:pt x="14606" y="12655"/>
                    <a:pt x="14310" y="12655"/>
                  </a:cubicBezTo>
                  <a:cubicBezTo>
                    <a:pt x="13749" y="12655"/>
                    <a:pt x="13197" y="13054"/>
                    <a:pt x="13129" y="13691"/>
                  </a:cubicBezTo>
                  <a:cubicBezTo>
                    <a:pt x="12977" y="13701"/>
                    <a:pt x="12821" y="13706"/>
                    <a:pt x="12662" y="13706"/>
                  </a:cubicBezTo>
                  <a:cubicBezTo>
                    <a:pt x="12560" y="13706"/>
                    <a:pt x="12458" y="13704"/>
                    <a:pt x="12353" y="13699"/>
                  </a:cubicBezTo>
                  <a:cubicBezTo>
                    <a:pt x="12666" y="12899"/>
                    <a:pt x="12901" y="12006"/>
                    <a:pt x="13051" y="11054"/>
                  </a:cubicBezTo>
                  <a:cubicBezTo>
                    <a:pt x="13800" y="10450"/>
                    <a:pt x="14455" y="9800"/>
                    <a:pt x="14990" y="9129"/>
                  </a:cubicBezTo>
                  <a:close/>
                  <a:moveTo>
                    <a:pt x="14293" y="13325"/>
                  </a:moveTo>
                  <a:cubicBezTo>
                    <a:pt x="14537" y="13325"/>
                    <a:pt x="14781" y="13492"/>
                    <a:pt x="14792" y="13824"/>
                  </a:cubicBezTo>
                  <a:cubicBezTo>
                    <a:pt x="14792" y="14102"/>
                    <a:pt x="14570" y="14327"/>
                    <a:pt x="14292" y="14327"/>
                  </a:cubicBezTo>
                  <a:cubicBezTo>
                    <a:pt x="14014" y="14327"/>
                    <a:pt x="13789" y="14102"/>
                    <a:pt x="13789" y="13824"/>
                  </a:cubicBezTo>
                  <a:cubicBezTo>
                    <a:pt x="13803" y="13492"/>
                    <a:pt x="14048" y="13325"/>
                    <a:pt x="14293" y="13325"/>
                  </a:cubicBezTo>
                  <a:close/>
                  <a:moveTo>
                    <a:pt x="5580" y="13498"/>
                  </a:moveTo>
                  <a:cubicBezTo>
                    <a:pt x="6246" y="13522"/>
                    <a:pt x="6246" y="14477"/>
                    <a:pt x="5580" y="14501"/>
                  </a:cubicBezTo>
                  <a:cubicBezTo>
                    <a:pt x="5308" y="14501"/>
                    <a:pt x="5080" y="14276"/>
                    <a:pt x="5080" y="13998"/>
                  </a:cubicBezTo>
                  <a:cubicBezTo>
                    <a:pt x="5080" y="13720"/>
                    <a:pt x="5305" y="13498"/>
                    <a:pt x="5580" y="13498"/>
                  </a:cubicBezTo>
                  <a:close/>
                  <a:moveTo>
                    <a:pt x="8728" y="13554"/>
                  </a:moveTo>
                  <a:cubicBezTo>
                    <a:pt x="9626" y="13899"/>
                    <a:pt x="10519" y="14143"/>
                    <a:pt x="11364" y="14268"/>
                  </a:cubicBezTo>
                  <a:cubicBezTo>
                    <a:pt x="10634" y="15680"/>
                    <a:pt x="9698" y="16458"/>
                    <a:pt x="8722" y="16458"/>
                  </a:cubicBezTo>
                  <a:cubicBezTo>
                    <a:pt x="7893" y="16458"/>
                    <a:pt x="7078" y="15883"/>
                    <a:pt x="6407" y="14830"/>
                  </a:cubicBezTo>
                  <a:cubicBezTo>
                    <a:pt x="6588" y="14651"/>
                    <a:pt x="6711" y="14415"/>
                    <a:pt x="6744" y="14148"/>
                  </a:cubicBezTo>
                  <a:cubicBezTo>
                    <a:pt x="7393" y="14009"/>
                    <a:pt x="8059" y="13808"/>
                    <a:pt x="8728" y="13554"/>
                  </a:cubicBezTo>
                  <a:close/>
                  <a:moveTo>
                    <a:pt x="8719" y="1"/>
                  </a:moveTo>
                  <a:cubicBezTo>
                    <a:pt x="7683" y="1"/>
                    <a:pt x="6640" y="637"/>
                    <a:pt x="5818" y="1969"/>
                  </a:cubicBezTo>
                  <a:cubicBezTo>
                    <a:pt x="5742" y="1952"/>
                    <a:pt x="5666" y="1944"/>
                    <a:pt x="5590" y="1944"/>
                  </a:cubicBezTo>
                  <a:cubicBezTo>
                    <a:pt x="5093" y="1944"/>
                    <a:pt x="4627" y="2278"/>
                    <a:pt x="4479" y="2744"/>
                  </a:cubicBezTo>
                  <a:cubicBezTo>
                    <a:pt x="912" y="2856"/>
                    <a:pt x="0" y="5691"/>
                    <a:pt x="2038" y="8557"/>
                  </a:cubicBezTo>
                  <a:cubicBezTo>
                    <a:pt x="0" y="11426"/>
                    <a:pt x="912" y="14260"/>
                    <a:pt x="4479" y="14370"/>
                  </a:cubicBezTo>
                  <a:cubicBezTo>
                    <a:pt x="4630" y="14836"/>
                    <a:pt x="5094" y="15169"/>
                    <a:pt x="5590" y="15169"/>
                  </a:cubicBezTo>
                  <a:cubicBezTo>
                    <a:pt x="5666" y="15169"/>
                    <a:pt x="5742" y="15162"/>
                    <a:pt x="5818" y="15145"/>
                  </a:cubicBezTo>
                  <a:cubicBezTo>
                    <a:pt x="6642" y="16479"/>
                    <a:pt x="7685" y="17115"/>
                    <a:pt x="8720" y="17115"/>
                  </a:cubicBezTo>
                  <a:cubicBezTo>
                    <a:pt x="9947" y="17115"/>
                    <a:pt x="11162" y="16220"/>
                    <a:pt x="11982" y="14530"/>
                  </a:cubicBezTo>
                  <a:lnTo>
                    <a:pt x="12073" y="14348"/>
                  </a:lnTo>
                  <a:cubicBezTo>
                    <a:pt x="12285" y="14366"/>
                    <a:pt x="12495" y="14374"/>
                    <a:pt x="12703" y="14374"/>
                  </a:cubicBezTo>
                  <a:cubicBezTo>
                    <a:pt x="12886" y="14374"/>
                    <a:pt x="13068" y="14368"/>
                    <a:pt x="13249" y="14354"/>
                  </a:cubicBezTo>
                  <a:cubicBezTo>
                    <a:pt x="13484" y="14796"/>
                    <a:pt x="13880" y="14990"/>
                    <a:pt x="14274" y="14990"/>
                  </a:cubicBezTo>
                  <a:cubicBezTo>
                    <a:pt x="14929" y="14990"/>
                    <a:pt x="15576" y="14451"/>
                    <a:pt x="15447" y="13619"/>
                  </a:cubicBezTo>
                  <a:cubicBezTo>
                    <a:pt x="15738" y="13399"/>
                    <a:pt x="15974" y="13140"/>
                    <a:pt x="16148" y="12838"/>
                  </a:cubicBezTo>
                  <a:cubicBezTo>
                    <a:pt x="16811" y="11750"/>
                    <a:pt x="16482" y="10081"/>
                    <a:pt x="15415" y="8560"/>
                  </a:cubicBezTo>
                  <a:cubicBezTo>
                    <a:pt x="16484" y="7036"/>
                    <a:pt x="16811" y="5372"/>
                    <a:pt x="16142" y="4276"/>
                  </a:cubicBezTo>
                  <a:cubicBezTo>
                    <a:pt x="15569" y="3279"/>
                    <a:pt x="14356" y="2740"/>
                    <a:pt x="12707" y="2740"/>
                  </a:cubicBezTo>
                  <a:cubicBezTo>
                    <a:pt x="12564" y="2740"/>
                    <a:pt x="12419" y="2744"/>
                    <a:pt x="12270" y="2752"/>
                  </a:cubicBezTo>
                  <a:cubicBezTo>
                    <a:pt x="12204" y="2755"/>
                    <a:pt x="12137" y="2757"/>
                    <a:pt x="12070" y="2765"/>
                  </a:cubicBezTo>
                  <a:cubicBezTo>
                    <a:pt x="12038" y="2704"/>
                    <a:pt x="12008" y="2645"/>
                    <a:pt x="11982" y="2584"/>
                  </a:cubicBezTo>
                  <a:cubicBezTo>
                    <a:pt x="11161" y="894"/>
                    <a:pt x="9945" y="1"/>
                    <a:pt x="87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780" name="Google Shape;780;p45"/>
          <p:cNvSpPr/>
          <p:nvPr/>
        </p:nvSpPr>
        <p:spPr>
          <a:xfrm>
            <a:off x="4289175" y="1165343"/>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81" name="Google Shape;781;p45"/>
          <p:cNvSpPr/>
          <p:nvPr/>
        </p:nvSpPr>
        <p:spPr>
          <a:xfrm>
            <a:off x="810250" y="1165343"/>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782" name="Google Shape;782;p45"/>
          <p:cNvCxnSpPr/>
          <p:nvPr/>
        </p:nvCxnSpPr>
        <p:spPr>
          <a:xfrm rot="10800000" flipH="1">
            <a:off x="-19200" y="1857515"/>
            <a:ext cx="7148400" cy="9300"/>
          </a:xfrm>
          <a:prstGeom prst="straightConnector1">
            <a:avLst/>
          </a:prstGeom>
          <a:noFill/>
          <a:ln w="9525" cap="flat" cmpd="sng">
            <a:solidFill>
              <a:schemeClr val="dk1"/>
            </a:solidFill>
            <a:prstDash val="solid"/>
            <a:round/>
            <a:headEnd type="none" w="med" len="med"/>
            <a:tailEnd type="none" w="med" len="med"/>
          </a:ln>
        </p:spPr>
      </p:cxnSp>
      <p:sp>
        <p:nvSpPr>
          <p:cNvPr id="744" name="Google Shape;744;p42"/>
          <p:cNvSpPr txBox="1"/>
          <p:nvPr/>
        </p:nvSpPr>
        <p:spPr>
          <a:xfrm>
            <a:off x="234040" y="131970"/>
            <a:ext cx="7008300" cy="5727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GB">
                <a:latin typeface="Arial" panose="020B0604020202020204" pitchFamily="34" charset="0"/>
              </a:rPr>
              <a:t>方法</a:t>
            </a:r>
            <a:endParaRPr lang="zh-CN" altLang="en-GB">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762" name="Shape 762"/>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765" name="Google Shape;765;p44"/>
              <p:cNvGraphicFramePr/>
              <p:nvPr>
                <p:custDataLst>
                  <p:tags r:id="rId1"/>
                </p:custDataLst>
              </p:nvPr>
            </p:nvGraphicFramePr>
            <p:xfrm>
              <a:off x="1082040" y="1020445"/>
              <a:ext cx="7741920" cy="3319145"/>
            </p:xfrm>
            <a:graphic>
              <a:graphicData uri="http://schemas.openxmlformats.org/drawingml/2006/table">
                <a:tbl>
                  <a:tblPr>
                    <a:noFill/>
                    <a:tableStyleId>{E0516F0D-7F9E-45A7-9EE0-24071EDC4DE4}</a:tableStyleId>
                  </a:tblPr>
                  <a:tblGrid>
                    <a:gridCol w="2580640"/>
                    <a:gridCol w="2580640"/>
                    <a:gridCol w="2580640"/>
                  </a:tblGrid>
                  <a:tr h="457200">
                    <a:tc>
                      <a:txBody>
                        <a:bodyPr/>
                        <a:lstStyle/>
                        <a:p>
                          <a:pPr marL="0" lvl="0" indent="0" algn="ctr" rtl="0">
                            <a:spcBef>
                              <a:spcPts val="0"/>
                            </a:spcBef>
                            <a:spcAft>
                              <a:spcPts val="0"/>
                            </a:spcAft>
                            <a:buNone/>
                          </a:pPr>
                          <a:r>
                            <a:rPr lang="zh-CN" altLang="en-GB" sz="1800">
                              <a:solidFill>
                                <a:schemeClr val="dk1"/>
                              </a:solidFill>
                              <a:latin typeface="Arial" panose="020B0604020202020204" pitchFamily="34" charset="0"/>
                              <a:ea typeface="汉仪旗黑-55简" charset="0"/>
                              <a:cs typeface="Archivo Black"/>
                              <a:sym typeface="Archivo Black"/>
                            </a:rPr>
                            <a:t>通信</a:t>
                          </a:r>
                          <a:r>
                            <a:rPr lang="en-US" altLang="zh-CN" sz="1800">
                              <a:solidFill>
                                <a:schemeClr val="dk1"/>
                              </a:solidFill>
                              <a:latin typeface="Arial" panose="020B0604020202020204" pitchFamily="34" charset="0"/>
                              <a:ea typeface="汉仪旗黑-55简" charset="0"/>
                              <a:cs typeface="Archivo Black"/>
                              <a:sym typeface="Archivo Black"/>
                            </a:rPr>
                            <a:t>——</a:t>
                          </a:r>
                          <a:r>
                            <a:rPr lang="zh-CN" altLang="en-GB" sz="1800">
                              <a:solidFill>
                                <a:schemeClr val="dk1"/>
                              </a:solidFill>
                              <a:latin typeface="Arial" panose="020B0604020202020204" pitchFamily="34" charset="0"/>
                              <a:ea typeface="汉仪旗黑-55简" charset="0"/>
                              <a:cs typeface="Archivo Black"/>
                              <a:sym typeface="Archivo Black"/>
                            </a:rPr>
                            <a:t>信道编码</a:t>
                          </a:r>
                          <a:endParaRPr lang="zh-CN" altLang="en-GB" sz="1800">
                            <a:solidFill>
                              <a:schemeClr val="dk1"/>
                            </a:solidFill>
                            <a:latin typeface="Arial" panose="020B0604020202020204" pitchFamily="34" charset="0"/>
                            <a:ea typeface="汉仪旗黑-55简" charset="0"/>
                            <a:cs typeface="Archivo Black"/>
                            <a:sym typeface="Archivo Black"/>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zh-CN" altLang="en-GB" sz="1800">
                              <a:solidFill>
                                <a:schemeClr val="dk1"/>
                              </a:solidFill>
                              <a:latin typeface="Arial" panose="020B0604020202020204" pitchFamily="34" charset="0"/>
                              <a:ea typeface="汉仪旗黑-55简" charset="0"/>
                              <a:cs typeface="Archivo Black"/>
                              <a:sym typeface="Archivo Black"/>
                            </a:rPr>
                            <a:t>神经网络</a:t>
                          </a:r>
                          <a:r>
                            <a:rPr lang="en-US" altLang="zh-CN" sz="1800">
                              <a:solidFill>
                                <a:schemeClr val="dk1"/>
                              </a:solidFill>
                              <a:latin typeface="Arial" panose="020B0604020202020204" pitchFamily="34" charset="0"/>
                              <a:ea typeface="汉仪旗黑-55简" charset="0"/>
                              <a:cs typeface="Archivo Black"/>
                              <a:sym typeface="Archivo Black"/>
                            </a:rPr>
                            <a:t>——</a:t>
                          </a:r>
                          <a:r>
                            <a:rPr lang="zh-CN" altLang="en-US" sz="1800">
                              <a:solidFill>
                                <a:schemeClr val="dk1"/>
                              </a:solidFill>
                              <a:latin typeface="Arial" panose="020B0604020202020204" pitchFamily="34" charset="0"/>
                              <a:ea typeface="汉仪旗黑-55简" charset="0"/>
                              <a:cs typeface="Archivo Black"/>
                              <a:sym typeface="Archivo Black"/>
                            </a:rPr>
                            <a:t>轨迹预测</a:t>
                          </a:r>
                          <a:endParaRPr lang="zh-CN" altLang="en-US" sz="1800">
                            <a:solidFill>
                              <a:schemeClr val="dk1"/>
                            </a:solidFill>
                            <a:latin typeface="Arial" panose="020B0604020202020204" pitchFamily="34" charset="0"/>
                            <a:ea typeface="汉仪旗黑-55简" charset="0"/>
                            <a:cs typeface="Archivo Black"/>
                            <a:sym typeface="Archivo Black"/>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zh-CN" altLang="en-GB" sz="1800">
                              <a:solidFill>
                                <a:schemeClr val="dk1"/>
                              </a:solidFill>
                              <a:latin typeface="Arial" panose="020B0604020202020204" pitchFamily="34" charset="0"/>
                              <a:ea typeface="汉仪旗黑-55简" charset="0"/>
                              <a:cs typeface="Archivo Black"/>
                              <a:sym typeface="Archivo Black"/>
                            </a:rPr>
                            <a:t>材料</a:t>
                          </a:r>
                          <a:r>
                            <a:rPr lang="en-US" altLang="zh-CN" sz="1800">
                              <a:solidFill>
                                <a:schemeClr val="dk1"/>
                              </a:solidFill>
                              <a:latin typeface="Arial" panose="020B0604020202020204" pitchFamily="34" charset="0"/>
                              <a:ea typeface="汉仪旗黑-55简" charset="0"/>
                              <a:cs typeface="Archivo Black"/>
                              <a:sym typeface="Archivo Black"/>
                            </a:rPr>
                            <a:t>——</a:t>
                          </a:r>
                          <a:r>
                            <a:rPr lang="zh-CN" altLang="en-US" sz="1800">
                              <a:solidFill>
                                <a:schemeClr val="dk1"/>
                              </a:solidFill>
                              <a:latin typeface="Arial" panose="020B0604020202020204" pitchFamily="34" charset="0"/>
                              <a:ea typeface="汉仪旗黑-55简" charset="0"/>
                              <a:cs typeface="Archivo Black"/>
                              <a:sym typeface="Archivo Black"/>
                            </a:rPr>
                            <a:t>光子晶体波导</a:t>
                          </a:r>
                          <a:endParaRPr lang="zh-CN" altLang="en-US" sz="1800">
                            <a:solidFill>
                              <a:schemeClr val="dk1"/>
                            </a:solidFill>
                            <a:latin typeface="Arial" panose="020B0604020202020204" pitchFamily="34" charset="0"/>
                            <a:ea typeface="汉仪旗黑-55简" charset="0"/>
                            <a:cs typeface="Archivo Black"/>
                            <a:sym typeface="Archivo Black"/>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2861945">
                    <a:tc>
                      <a:txBody>
                        <a:bodyPr/>
                        <a:lstStyle/>
                        <a:p>
                          <a:pPr marL="0" lvl="0" indent="0" algn="l" rtl="0">
                            <a:spcBef>
                              <a:spcPts val="0"/>
                            </a:spcBef>
                            <a:spcAft>
                              <a:spcPts val="0"/>
                            </a:spcAft>
                            <a:buFont typeface="Arial" panose="020B0604020202020204" pitchFamily="34" charset="0"/>
                            <a:buNone/>
                          </a:pPr>
                          <a:r>
                            <a:rPr lang="en-US" altLang="zh-CN">
                              <a:solidFill>
                                <a:schemeClr val="dk1"/>
                              </a:solidFill>
                              <a:latin typeface="Arial" panose="020B0604020202020204" pitchFamily="34" charset="0"/>
                              <a:ea typeface="汉仪旗黑-55简" charset="0"/>
                              <a:cs typeface="Raleway"/>
                              <a:sym typeface="Raleway"/>
                            </a:rPr>
                            <a:t>源符号序列 </a:t>
                          </a:r>
                          <a14:m>
                            <m:oMath xmlns:m="http://schemas.openxmlformats.org/officeDocument/2006/math">
                              <m:r>
                                <m:rPr>
                                  <m:sty m:val="p"/>
                                </m:rPr>
                                <a:rPr lang="en-US" altLang="zh-CN">
                                  <a:solidFill>
                                    <a:schemeClr val="dk1"/>
                                  </a:solidFill>
                                  <a:latin typeface="Cambria Math" panose="02040503050406030204" charset="0"/>
                                  <a:ea typeface="汉仪旗黑-55简" charset="0"/>
                                  <a:cs typeface="Cambria Math" panose="02040503050406030204" charset="0"/>
                                  <a:sym typeface="Raleway"/>
                                </a:rPr>
                                <m:t>S</m:t>
                              </m:r>
                            </m:oMath>
                          </a14:m>
                          <a:r>
                            <a:rPr lang="zh-CN" altLang="en-US">
                              <a:solidFill>
                                <a:schemeClr val="dk1"/>
                              </a:solidFill>
                              <a:latin typeface="Arial" panose="020B0604020202020204" pitchFamily="34" charset="0"/>
                              <a:ea typeface="汉仪旗黑-55简" charset="0"/>
                              <a:cs typeface="Raleway"/>
                              <a:sym typeface="Raleway"/>
                            </a:rPr>
                            <a:t>；</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Font typeface="Arial" panose="020B0604020202020204" pitchFamily="34" charset="0"/>
                            <a:buNone/>
                          </a:pPr>
                          <a:r>
                            <a:rPr lang="zh-CN" altLang="en-US">
                              <a:solidFill>
                                <a:schemeClr val="dk1"/>
                              </a:solidFill>
                              <a:latin typeface="Arial" panose="020B0604020202020204" pitchFamily="34" charset="0"/>
                              <a:ea typeface="汉仪旗黑-55简" charset="0"/>
                              <a:cs typeface="Raleway"/>
                              <a:sym typeface="Raleway"/>
                            </a:rPr>
                            <a:t>信息比特序列</a:t>
                          </a:r>
                          <a:r>
                            <a:rPr lang="en-US" altLang="zh-CN">
                              <a:solidFill>
                                <a:schemeClr val="dk1"/>
                              </a:solidFill>
                              <a:latin typeface="Arial" panose="020B0604020202020204" pitchFamily="34" charset="0"/>
                              <a:ea typeface="汉仪旗黑-55简" charset="0"/>
                              <a:cs typeface="Raleway"/>
                              <a:sym typeface="Raleway"/>
                            </a:rPr>
                            <a:t> </a:t>
                          </a:r>
                          <a14:m>
                            <m:oMath xmlns:m="http://schemas.openxmlformats.org/officeDocument/2006/math">
                              <m:r>
                                <m:rPr>
                                  <m:sty m:val="p"/>
                                </m:rPr>
                                <a:rPr lang="en-US" altLang="zh-CN">
                                  <a:solidFill>
                                    <a:schemeClr val="dk1"/>
                                  </a:solidFill>
                                  <a:latin typeface="Cambria Math" panose="02040503050406030204" charset="0"/>
                                  <a:ea typeface="汉仪旗黑-55简" charset="0"/>
                                  <a:cs typeface="Cambria Math" panose="02040503050406030204" charset="0"/>
                                  <a:sym typeface="Raleway"/>
                                </a:rPr>
                                <m:t>U</m:t>
                              </m:r>
                            </m:oMath>
                          </a14:m>
                          <a:r>
                            <a:rPr lang="zh-CN" altLang="en-US">
                              <a:solidFill>
                                <a:schemeClr val="dk1"/>
                              </a:solidFill>
                              <a:latin typeface="Arial" panose="020B0604020202020204" pitchFamily="34" charset="0"/>
                              <a:ea typeface="汉仪旗黑-55简" charset="0"/>
                              <a:cs typeface="Raleway"/>
                              <a:sym typeface="Raleway"/>
                            </a:rPr>
                            <a:t>；</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Font typeface="Arial" panose="020B0604020202020204" pitchFamily="34" charset="0"/>
                            <a:buNone/>
                          </a:pPr>
                          <a:r>
                            <a:rPr lang="zh-CN" altLang="en-US">
                              <a:solidFill>
                                <a:schemeClr val="dk1"/>
                              </a:solidFill>
                              <a:latin typeface="Arial" panose="020B0604020202020204" pitchFamily="34" charset="0"/>
                              <a:ea typeface="汉仪旗黑-55简" charset="0"/>
                              <a:cs typeface="Raleway"/>
                              <a:sym typeface="Raleway"/>
                            </a:rPr>
                            <a:t>冗余比特序列</a:t>
                          </a:r>
                          <a:r>
                            <a:rPr lang="en-US" altLang="zh-CN">
                              <a:solidFill>
                                <a:schemeClr val="dk1"/>
                              </a:solidFill>
                              <a:latin typeface="Arial" panose="020B0604020202020204" pitchFamily="34" charset="0"/>
                              <a:ea typeface="汉仪旗黑-55简" charset="0"/>
                              <a:cs typeface="Raleway"/>
                              <a:sym typeface="Raleway"/>
                            </a:rPr>
                            <a:t> </a:t>
                          </a:r>
                          <a14:m>
                            <m:oMath xmlns:m="http://schemas.openxmlformats.org/officeDocument/2006/math">
                              <m:r>
                                <m:rPr>
                                  <m:sty m:val="p"/>
                                </m:rPr>
                                <a:rPr lang="en-US" altLang="zh-CN">
                                  <a:solidFill>
                                    <a:schemeClr val="dk1"/>
                                  </a:solidFill>
                                  <a:latin typeface="Cambria Math" panose="02040503050406030204" charset="0"/>
                                  <a:ea typeface="汉仪旗黑-55简" charset="0"/>
                                  <a:cs typeface="Cambria Math" panose="02040503050406030204" charset="0"/>
                                  <a:sym typeface="Raleway"/>
                                </a:rPr>
                                <m:t>R</m:t>
                              </m:r>
                            </m:oMath>
                          </a14:m>
                          <a:r>
                            <a:rPr lang="zh-CN" altLang="en-US">
                              <a:solidFill>
                                <a:schemeClr val="dk1"/>
                              </a:solidFill>
                              <a:latin typeface="Arial" panose="020B0604020202020204" pitchFamily="34" charset="0"/>
                              <a:ea typeface="汉仪旗黑-55简" charset="0"/>
                              <a:cs typeface="Raleway"/>
                              <a:sym typeface="Raleway"/>
                            </a:rPr>
                            <a:t>；</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Font typeface="Arial" panose="020B0604020202020204" pitchFamily="34" charset="0"/>
                            <a:buNone/>
                          </a:pPr>
                          <a:r>
                            <a:rPr lang="zh-CN" altLang="en-US">
                              <a:solidFill>
                                <a:schemeClr val="dk1"/>
                              </a:solidFill>
                              <a:latin typeface="Arial" panose="020B0604020202020204" pitchFamily="34" charset="0"/>
                              <a:ea typeface="汉仪旗黑-55简" charset="0"/>
                              <a:cs typeface="Raleway"/>
                              <a:sym typeface="Raleway"/>
                            </a:rPr>
                            <a:t>无记忆信道</a:t>
                          </a:r>
                          <a14:m>
                            <m:oMath xmlns:m="http://schemas.openxmlformats.org/officeDocument/2006/math">
                              <m:r>
                                <a:rPr lang="en-US" altLang="zh-CN" i="1">
                                  <a:solidFill>
                                    <a:schemeClr val="dk1"/>
                                  </a:solidFill>
                                  <a:latin typeface="Cambria Math" panose="02040503050406030204" charset="0"/>
                                  <a:ea typeface="汉仪旗黑-55简" charset="0"/>
                                  <a:cs typeface="Cambria Math" panose="02040503050406030204" charset="0"/>
                                  <a:sym typeface="Raleway"/>
                                </a:rPr>
                                <m:t> </m:t>
                              </m:r>
                              <m:r>
                                <a:rPr lang="en-US" altLang="zh-CN" i="1">
                                  <a:solidFill>
                                    <a:schemeClr val="dk1"/>
                                  </a:solidFill>
                                  <a:latin typeface="Cambria Math" panose="02040503050406030204" charset="0"/>
                                  <a:ea typeface="汉仪旗黑-55简" charset="0"/>
                                  <a:cs typeface="Cambria Math" panose="02040503050406030204" charset="0"/>
                                  <a:sym typeface="Raleway"/>
                                </a:rPr>
                                <m:t>𝑃</m:t>
                              </m:r>
                              <m:r>
                                <a:rPr lang="en-US" altLang="zh-CN" i="1">
                                  <a:solidFill>
                                    <a:schemeClr val="dk1"/>
                                  </a:solidFill>
                                  <a:latin typeface="Cambria Math" panose="02040503050406030204" charset="0"/>
                                  <a:ea typeface="汉仪旗黑-55简" charset="0"/>
                                  <a:cs typeface="Cambria Math" panose="02040503050406030204" charset="0"/>
                                  <a:sym typeface="Raleway"/>
                                </a:rPr>
                                <m:t>(</m:t>
                              </m:r>
                              <m:r>
                                <a:rPr lang="en-US" altLang="zh-CN" i="1">
                                  <a:solidFill>
                                    <a:schemeClr val="dk1"/>
                                  </a:solidFill>
                                  <a:latin typeface="Cambria Math" panose="02040503050406030204" charset="0"/>
                                  <a:ea typeface="汉仪旗黑-55简" charset="0"/>
                                  <a:cs typeface="Cambria Math" panose="02040503050406030204" charset="0"/>
                                  <a:sym typeface="Raleway"/>
                                </a:rPr>
                                <m:t>𝑌</m:t>
                              </m:r>
                              <m:r>
                                <a:rPr lang="en-US" altLang="zh-CN" i="1">
                                  <a:solidFill>
                                    <a:schemeClr val="dk1"/>
                                  </a:solidFill>
                                  <a:latin typeface="Cambria Math" panose="02040503050406030204" charset="0"/>
                                  <a:ea typeface="汉仪旗黑-55简" charset="0"/>
                                  <a:cs typeface="Cambria Math" panose="02040503050406030204" charset="0"/>
                                  <a:sym typeface="Raleway"/>
                                </a:rPr>
                                <m:t>|</m:t>
                              </m:r>
                              <m:r>
                                <a:rPr lang="en-US" altLang="zh-CN" i="1">
                                  <a:solidFill>
                                    <a:schemeClr val="dk1"/>
                                  </a:solidFill>
                                  <a:latin typeface="Cambria Math" panose="02040503050406030204" charset="0"/>
                                  <a:ea typeface="汉仪旗黑-55简" charset="0"/>
                                  <a:cs typeface="Cambria Math" panose="02040503050406030204" charset="0"/>
                                  <a:sym typeface="Raleway"/>
                                </a:rPr>
                                <m:t>𝑈</m:t>
                              </m:r>
                              <m:r>
                                <a:rPr lang="en-US" altLang="zh-CN" i="1">
                                  <a:solidFill>
                                    <a:schemeClr val="dk1"/>
                                  </a:solidFill>
                                  <a:latin typeface="Cambria Math" panose="02040503050406030204" charset="0"/>
                                  <a:ea typeface="汉仪旗黑-55简" charset="0"/>
                                  <a:cs typeface="Cambria Math" panose="02040503050406030204" charset="0"/>
                                  <a:sym typeface="Raleway"/>
                                </a:rPr>
                                <m:t>),  </m:t>
                              </m:r>
                              <m:r>
                                <a:rPr lang="en-US" altLang="zh-CN" i="1">
                                  <a:solidFill>
                                    <a:schemeClr val="dk1"/>
                                  </a:solidFill>
                                  <a:latin typeface="Cambria Math" panose="02040503050406030204" charset="0"/>
                                  <a:ea typeface="汉仪旗黑-55简" charset="0"/>
                                  <a:cs typeface="Cambria Math" panose="02040503050406030204" charset="0"/>
                                  <a:sym typeface="Raleway"/>
                                </a:rPr>
                                <m:t>𝑃</m:t>
                              </m:r>
                              <m:r>
                                <a:rPr lang="en-US" altLang="zh-CN" i="1">
                                  <a:solidFill>
                                    <a:schemeClr val="dk1"/>
                                  </a:solidFill>
                                  <a:latin typeface="Cambria Math" panose="02040503050406030204" charset="0"/>
                                  <a:ea typeface="汉仪旗黑-55简" charset="0"/>
                                  <a:cs typeface="Cambria Math" panose="02040503050406030204" charset="0"/>
                                  <a:sym typeface="Raleway"/>
                                </a:rPr>
                                <m:t>(</m:t>
                              </m:r>
                              <m:r>
                                <a:rPr lang="en-US" altLang="zh-CN" i="1">
                                  <a:solidFill>
                                    <a:schemeClr val="dk1"/>
                                  </a:solidFill>
                                  <a:latin typeface="Cambria Math" panose="02040503050406030204" charset="0"/>
                                  <a:ea typeface="汉仪旗黑-55简" charset="0"/>
                                  <a:cs typeface="Cambria Math" panose="02040503050406030204" charset="0"/>
                                  <a:sym typeface="Raleway"/>
                                </a:rPr>
                                <m:t>𝑍</m:t>
                              </m:r>
                              <m:r>
                                <a:rPr lang="en-US" altLang="zh-CN" i="1">
                                  <a:solidFill>
                                    <a:schemeClr val="dk1"/>
                                  </a:solidFill>
                                  <a:latin typeface="Cambria Math" panose="02040503050406030204" charset="0"/>
                                  <a:ea typeface="汉仪旗黑-55简" charset="0"/>
                                  <a:cs typeface="Cambria Math" panose="02040503050406030204" charset="0"/>
                                  <a:sym typeface="Raleway"/>
                                </a:rPr>
                                <m:t>|</m:t>
                              </m:r>
                              <m:r>
                                <a:rPr lang="en-US" altLang="zh-CN" i="1">
                                  <a:solidFill>
                                    <a:schemeClr val="dk1"/>
                                  </a:solidFill>
                                  <a:latin typeface="Cambria Math" panose="02040503050406030204" charset="0"/>
                                  <a:ea typeface="汉仪旗黑-55简" charset="0"/>
                                  <a:cs typeface="Cambria Math" panose="02040503050406030204" charset="0"/>
                                  <a:sym typeface="Raleway"/>
                                </a:rPr>
                                <m:t>𝑅</m:t>
                              </m:r>
                              <m:r>
                                <a:rPr lang="en-US" altLang="zh-CN" i="1">
                                  <a:solidFill>
                                    <a:schemeClr val="dk1"/>
                                  </a:solidFill>
                                  <a:latin typeface="Cambria Math" panose="02040503050406030204" charset="0"/>
                                  <a:ea typeface="汉仪旗黑-55简" charset="0"/>
                                  <a:cs typeface="Cambria Math" panose="02040503050406030204" charset="0"/>
                                  <a:sym typeface="Raleway"/>
                                </a:rPr>
                                <m:t>)</m:t>
                              </m:r>
                            </m:oMath>
                          </a14:m>
                          <a:r>
                            <a:rPr lang="zh-CN" altLang="en-US">
                              <a:solidFill>
                                <a:schemeClr val="dk1"/>
                              </a:solidFill>
                              <a:latin typeface="Arial" panose="020B0604020202020204" pitchFamily="34" charset="0"/>
                              <a:ea typeface="汉仪旗黑-55简" charset="0"/>
                              <a:cs typeface="Raleway"/>
                              <a:sym typeface="Raleway"/>
                            </a:rPr>
                            <a:t>；</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Font typeface="Arial" panose="020B0604020202020204" pitchFamily="34" charset="0"/>
                            <a:buNone/>
                          </a:pPr>
                          <a:r>
                            <a:rPr lang="zh-CN" altLang="en-US">
                              <a:solidFill>
                                <a:schemeClr val="dk1"/>
                              </a:solidFill>
                              <a:latin typeface="Arial" panose="020B0604020202020204" pitchFamily="34" charset="0"/>
                              <a:ea typeface="汉仪旗黑-55简" charset="0"/>
                              <a:cs typeface="Raleway"/>
                              <a:sym typeface="Raleway"/>
                            </a:rPr>
                            <a:t>测量接收序列</a:t>
                          </a:r>
                          <a:r>
                            <a:rPr lang="en-US" altLang="zh-CN">
                              <a:solidFill>
                                <a:schemeClr val="dk1"/>
                              </a:solidFill>
                              <a:latin typeface="Arial" panose="020B0604020202020204" pitchFamily="34" charset="0"/>
                              <a:ea typeface="汉仪旗黑-55简" charset="0"/>
                              <a:cs typeface="Raleway"/>
                              <a:sym typeface="Raleway"/>
                            </a:rPr>
                            <a:t> </a:t>
                          </a:r>
                          <a14:m>
                            <m:oMath xmlns:m="http://schemas.openxmlformats.org/officeDocument/2006/math">
                              <m:r>
                                <a:rPr lang="en-US" altLang="zh-CN" i="1">
                                  <a:solidFill>
                                    <a:schemeClr val="dk1"/>
                                  </a:solidFill>
                                  <a:latin typeface="Cambria Math" panose="02040503050406030204" charset="0"/>
                                  <a:ea typeface="汉仪旗黑-55简" charset="0"/>
                                  <a:cs typeface="Cambria Math" panose="02040503050406030204" charset="0"/>
                                  <a:sym typeface="Raleway"/>
                                </a:rPr>
                                <m:t>𝑌</m:t>
                              </m:r>
                              <m:r>
                                <a:rPr lang="en-US" altLang="zh-CN" i="1">
                                  <a:solidFill>
                                    <a:schemeClr val="dk1"/>
                                  </a:solidFill>
                                  <a:latin typeface="Cambria Math" panose="02040503050406030204" charset="0"/>
                                  <a:ea typeface="汉仪旗黑-55简" charset="0"/>
                                  <a:cs typeface="Cambria Math" panose="02040503050406030204" charset="0"/>
                                  <a:sym typeface="Raleway"/>
                                </a:rPr>
                                <m:t>, </m:t>
                              </m:r>
                              <m:r>
                                <a:rPr lang="en-US" altLang="zh-CN" i="1">
                                  <a:solidFill>
                                    <a:schemeClr val="dk1"/>
                                  </a:solidFill>
                                  <a:latin typeface="Cambria Math" panose="02040503050406030204" charset="0"/>
                                  <a:ea typeface="汉仪旗黑-55简" charset="0"/>
                                  <a:cs typeface="Cambria Math" panose="02040503050406030204" charset="0"/>
                                  <a:sym typeface="Raleway"/>
                                </a:rPr>
                                <m:t>𝑍</m:t>
                              </m:r>
                            </m:oMath>
                          </a14:m>
                          <a:r>
                            <a:rPr lang="zh-CN" altLang="en-US">
                              <a:solidFill>
                                <a:schemeClr val="dk1"/>
                              </a:solidFill>
                              <a:latin typeface="Arial" panose="020B0604020202020204" pitchFamily="34" charset="0"/>
                              <a:ea typeface="汉仪旗黑-55简" charset="0"/>
                              <a:cs typeface="Raleway"/>
                              <a:sym typeface="Raleway"/>
                            </a:rPr>
                            <a:t>；</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Font typeface="Arial" panose="020B0604020202020204" pitchFamily="34" charset="0"/>
                            <a:buNone/>
                          </a:pPr>
                          <a:r>
                            <a:rPr lang="zh-CN" altLang="en-US">
                              <a:solidFill>
                                <a:schemeClr val="dk1"/>
                              </a:solidFill>
                              <a:latin typeface="Arial" panose="020B0604020202020204" pitchFamily="34" charset="0"/>
                              <a:ea typeface="汉仪旗黑-55简" charset="0"/>
                              <a:cs typeface="Raleway"/>
                              <a:sym typeface="Raleway"/>
                            </a:rPr>
                            <a:t>问题</a:t>
                          </a:r>
                          <a:r>
                            <a:rPr lang="zh-CN" altLang="en-US">
                              <a:solidFill>
                                <a:schemeClr val="dk1"/>
                              </a:solidFill>
                              <a:latin typeface="Arial" panose="020B0604020202020204" pitchFamily="34" charset="0"/>
                              <a:ea typeface="汉仪旗黑-55简" charset="0"/>
                              <a:cs typeface="Raleway"/>
                              <a:sym typeface="Raleway"/>
                            </a:rPr>
                            <a:t>定义：根据</a:t>
                          </a:r>
                          <a14:m>
                            <m:oMath xmlns:m="http://schemas.openxmlformats.org/officeDocument/2006/math">
                              <m:r>
                                <m:rPr>
                                  <m:sty m:val="p"/>
                                </m:rPr>
                                <a:rPr lang="en-US" altLang="zh-CN">
                                  <a:solidFill>
                                    <a:schemeClr val="dk1"/>
                                  </a:solidFill>
                                  <a:latin typeface="Cambria Math" panose="02040503050406030204" charset="0"/>
                                  <a:ea typeface="汉仪旗黑-55简" charset="0"/>
                                  <a:cs typeface="Cambria Math" panose="02040503050406030204" charset="0"/>
                                  <a:sym typeface="Raleway"/>
                                </a:rPr>
                                <m:t>Y</m:t>
                              </m:r>
                              <m:r>
                                <a:rPr lang="en-US" altLang="zh-CN">
                                  <a:solidFill>
                                    <a:schemeClr val="dk1"/>
                                  </a:solidFill>
                                  <a:latin typeface="Cambria Math" panose="02040503050406030204" charset="0"/>
                                  <a:ea typeface="汉仪旗黑-55简" charset="0"/>
                                  <a:cs typeface="Cambria Math" panose="02040503050406030204" charset="0"/>
                                  <a:sym typeface="Raleway"/>
                                </a:rPr>
                                <m:t>, </m:t>
                              </m:r>
                              <m:r>
                                <m:rPr>
                                  <m:sty m:val="p"/>
                                </m:rPr>
                                <a:rPr lang="en-US" altLang="zh-CN">
                                  <a:solidFill>
                                    <a:schemeClr val="dk1"/>
                                  </a:solidFill>
                                  <a:latin typeface="Cambria Math" panose="02040503050406030204" charset="0"/>
                                  <a:ea typeface="汉仪旗黑-55简" charset="0"/>
                                  <a:cs typeface="Cambria Math" panose="02040503050406030204" charset="0"/>
                                  <a:sym typeface="Raleway"/>
                                </a:rPr>
                                <m:t>Z</m:t>
                              </m:r>
                            </m:oMath>
                          </a14:m>
                          <a:r>
                            <a:rPr lang="zh-CN" altLang="en-US">
                              <a:solidFill>
                                <a:schemeClr val="dk1"/>
                              </a:solidFill>
                              <a:latin typeface="Arial" panose="020B0604020202020204" pitchFamily="34" charset="0"/>
                              <a:ea typeface="汉仪旗黑-55简" charset="0"/>
                              <a:cs typeface="Raleway"/>
                              <a:sym typeface="Raleway"/>
                            </a:rPr>
                            <a:t>估计</a:t>
                          </a:r>
                          <a14:m>
                            <m:oMath xmlns:m="http://schemas.openxmlformats.org/officeDocument/2006/math">
                              <m:r>
                                <m:rPr>
                                  <m:sty m:val="p"/>
                                </m:rPr>
                                <a:rPr lang="en-US" altLang="zh-CN">
                                  <a:solidFill>
                                    <a:schemeClr val="dk1"/>
                                  </a:solidFill>
                                  <a:latin typeface="Cambria Math" panose="02040503050406030204" charset="0"/>
                                  <a:ea typeface="汉仪旗黑-55简" charset="0"/>
                                  <a:cs typeface="Cambria Math" panose="02040503050406030204" charset="0"/>
                                  <a:sym typeface="Raleway"/>
                                </a:rPr>
                                <m:t>S</m:t>
                              </m:r>
                            </m:oMath>
                          </a14:m>
                          <a:r>
                            <a:rPr lang="zh-CN" altLang="en-US">
                              <a:solidFill>
                                <a:schemeClr val="dk1"/>
                              </a:solidFill>
                              <a:latin typeface="Arial" panose="020B0604020202020204" pitchFamily="34" charset="0"/>
                              <a:ea typeface="汉仪旗黑-55简" charset="0"/>
                              <a:cs typeface="Raleway"/>
                              <a:sym typeface="Raleway"/>
                            </a:rPr>
                            <a:t>；</a:t>
                          </a:r>
                          <a:endParaRPr lang="zh-CN" altLang="en-US">
                            <a:solidFill>
                              <a:schemeClr val="dk1"/>
                            </a:solidFill>
                            <a:latin typeface="Arial" panose="020B0604020202020204" pitchFamily="34" charset="0"/>
                            <a:ea typeface="汉仪旗黑-55简" charset="0"/>
                            <a:cs typeface="Raleway"/>
                            <a:sym typeface="Raleway"/>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zh-CN" altLang="en-GB">
                              <a:solidFill>
                                <a:schemeClr val="dk1"/>
                              </a:solidFill>
                              <a:latin typeface="Arial" panose="020B0604020202020204" pitchFamily="34" charset="0"/>
                              <a:ea typeface="汉仪旗黑-55简" charset="0"/>
                              <a:cs typeface="Raleway"/>
                              <a:sym typeface="Raleway"/>
                            </a:rPr>
                            <a:t>历史</a:t>
                          </a:r>
                          <a:r>
                            <a:rPr lang="zh-CN" altLang="en-GB">
                              <a:solidFill>
                                <a:schemeClr val="dk1"/>
                              </a:solidFill>
                              <a:latin typeface="Arial" panose="020B0604020202020204" pitchFamily="34" charset="0"/>
                              <a:ea typeface="汉仪旗黑-55简" charset="0"/>
                              <a:cs typeface="Raleway"/>
                              <a:sym typeface="Raleway"/>
                            </a:rPr>
                            <a:t>轨迹序列</a:t>
                          </a:r>
                          <a:r>
                            <a:rPr lang="en-US" altLang="zh-CN">
                              <a:solidFill>
                                <a:schemeClr val="dk1"/>
                              </a:solidFill>
                              <a:latin typeface="Arial" panose="020B0604020202020204" pitchFamily="34" charset="0"/>
                              <a:ea typeface="汉仪旗黑-55简" charset="0"/>
                              <a:cs typeface="Raleway"/>
                              <a:sym typeface="Raleway"/>
                            </a:rPr>
                            <a:t> </a:t>
                          </a:r>
                          <a14:m>
                            <m:oMath xmlns:m="http://schemas.openxmlformats.org/officeDocument/2006/math">
                              <m:sSub>
                                <m:sSubPr>
                                  <m:ctrlPr>
                                    <a:rPr lang="en-US" altLang="zh-CN" sz="1400" i="1">
                                      <a:solidFill>
                                        <a:schemeClr val="dk1"/>
                                      </a:solidFill>
                                      <a:latin typeface="Cambria Math" panose="02040503050406030204" charset="0"/>
                                      <a:ea typeface="汉仪旗黑-55简" charset="0"/>
                                      <a:cs typeface="Cambria Math" panose="02040503050406030204" charset="0"/>
                                      <a:sym typeface="Raleway"/>
                                    </a:rPr>
                                  </m:ctrlPr>
                                </m:sSubPr>
                                <m:e>
                                  <m:r>
                                    <a:rPr lang="en-US" altLang="zh-CN" sz="1400" i="1">
                                      <a:solidFill>
                                        <a:schemeClr val="dk1"/>
                                      </a:solidFill>
                                      <a:latin typeface="Cambria Math" panose="02040503050406030204" charset="0"/>
                                      <a:ea typeface="汉仪旗黑-55简" charset="0"/>
                                      <a:cs typeface="Cambria Math" panose="02040503050406030204" charset="0"/>
                                      <a:sym typeface="Raleway"/>
                                    </a:rPr>
                                    <m:t>𝑋</m:t>
                                  </m:r>
                                </m:e>
                                <m:sub>
                                  <m:r>
                                    <a:rPr lang="en-US" altLang="zh-CN" sz="1400" i="1">
                                      <a:solidFill>
                                        <a:schemeClr val="dk1"/>
                                      </a:solidFill>
                                      <a:latin typeface="Cambria Math" panose="02040503050406030204" charset="0"/>
                                      <a:ea typeface="汉仪旗黑-55简" charset="0"/>
                                      <a:cs typeface="Cambria Math" panose="02040503050406030204" charset="0"/>
                                      <a:sym typeface="Raleway"/>
                                    </a:rPr>
                                    <m:t>𝑖</m:t>
                                  </m:r>
                                </m:sub>
                              </m:sSub>
                            </m:oMath>
                          </a14:m>
                          <a:r>
                            <a:rPr lang="zh-CN" altLang="en-US">
                              <a:solidFill>
                                <a:schemeClr val="dk1"/>
                              </a:solidFill>
                              <a:latin typeface="Arial" panose="020B0604020202020204" pitchFamily="34" charset="0"/>
                              <a:ea typeface="汉仪旗黑-55简" charset="0"/>
                              <a:cs typeface="Raleway"/>
                              <a:sym typeface="Raleway"/>
                            </a:rPr>
                            <a:t>；</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US">
                              <a:solidFill>
                                <a:schemeClr val="dk1"/>
                              </a:solidFill>
                              <a:latin typeface="Arial" panose="020B0604020202020204" pitchFamily="34" charset="0"/>
                              <a:ea typeface="汉仪旗黑-55简" charset="0"/>
                              <a:cs typeface="Raleway"/>
                              <a:sym typeface="Raleway"/>
                            </a:rPr>
                            <a:t>地图段</a:t>
                          </a:r>
                          <a:r>
                            <a:rPr lang="en-US" altLang="zh-CN">
                              <a:solidFill>
                                <a:schemeClr val="dk1"/>
                              </a:solidFill>
                              <a:latin typeface="Arial" panose="020B0604020202020204" pitchFamily="34" charset="0"/>
                              <a:ea typeface="汉仪旗黑-55简" charset="0"/>
                              <a:cs typeface="Raleway"/>
                              <a:sym typeface="Raleway"/>
                            </a:rPr>
                            <a:t> </a:t>
                          </a:r>
                          <a14:m>
                            <m:oMath xmlns:m="http://schemas.openxmlformats.org/officeDocument/2006/math">
                              <m:sSub>
                                <m:sSubPr>
                                  <m:ctrlPr>
                                    <a:rPr lang="en-US" altLang="zh-CN" i="1">
                                      <a:solidFill>
                                        <a:schemeClr val="dk1"/>
                                      </a:solidFill>
                                      <a:latin typeface="Cambria Math" panose="02040503050406030204" charset="0"/>
                                      <a:ea typeface="汉仪旗黑-55简" charset="0"/>
                                      <a:cs typeface="Cambria Math" panose="02040503050406030204" charset="0"/>
                                      <a:sym typeface="Raleway"/>
                                    </a:rPr>
                                  </m:ctrlPr>
                                </m:sSubPr>
                                <m:e>
                                  <m:r>
                                    <a:rPr lang="en-US" altLang="zh-CN" i="1">
                                      <a:solidFill>
                                        <a:schemeClr val="dk1"/>
                                      </a:solidFill>
                                      <a:latin typeface="Cambria Math" panose="02040503050406030204" charset="0"/>
                                      <a:ea typeface="汉仪旗黑-55简" charset="0"/>
                                      <a:cs typeface="Cambria Math" panose="02040503050406030204" charset="0"/>
                                      <a:sym typeface="Raleway"/>
                                    </a:rPr>
                                    <m:t>𝜉</m:t>
                                  </m:r>
                                </m:e>
                                <m:sub>
                                  <m:r>
                                    <a:rPr lang="en-US" altLang="zh-CN" i="1">
                                      <a:solidFill>
                                        <a:schemeClr val="dk1"/>
                                      </a:solidFill>
                                      <a:latin typeface="Cambria Math" panose="02040503050406030204" charset="0"/>
                                      <a:ea typeface="汉仪旗黑-55简" charset="0"/>
                                      <a:cs typeface="Cambria Math" panose="02040503050406030204" charset="0"/>
                                      <a:sym typeface="Raleway"/>
                                    </a:rPr>
                                    <m:t>𝑖</m:t>
                                  </m:r>
                                </m:sub>
                              </m:sSub>
                            </m:oMath>
                          </a14:m>
                          <a:r>
                            <a:rPr lang="zh-CN" altLang="en-US">
                              <a:solidFill>
                                <a:schemeClr val="dk1"/>
                              </a:solidFill>
                              <a:latin typeface="Arial" panose="020B0604020202020204" pitchFamily="34" charset="0"/>
                              <a:ea typeface="汉仪旗黑-55简" charset="0"/>
                              <a:cs typeface="Raleway"/>
                              <a:sym typeface="Raleway"/>
                            </a:rPr>
                            <a:t>；</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US">
                              <a:solidFill>
                                <a:schemeClr val="dk1"/>
                              </a:solidFill>
                              <a:latin typeface="Arial" panose="020B0604020202020204" pitchFamily="34" charset="0"/>
                              <a:ea typeface="汉仪旗黑-55简" charset="0"/>
                              <a:cs typeface="Raleway"/>
                              <a:sym typeface="Raleway"/>
                            </a:rPr>
                            <a:t>未来</a:t>
                          </a:r>
                          <a:r>
                            <a:rPr lang="zh-CN" altLang="en-GB" sz="1400">
                              <a:solidFill>
                                <a:schemeClr val="dk1"/>
                              </a:solidFill>
                              <a:latin typeface="Arial" panose="020B0604020202020204" pitchFamily="34" charset="0"/>
                              <a:ea typeface="汉仪旗黑-55简" charset="0"/>
                              <a:cs typeface="Raleway"/>
                              <a:sym typeface="Raleway"/>
                            </a:rPr>
                            <a:t>轨迹</a:t>
                          </a:r>
                          <a:r>
                            <a:rPr lang="zh-CN" altLang="en-US">
                              <a:solidFill>
                                <a:schemeClr val="dk1"/>
                              </a:solidFill>
                              <a:latin typeface="Arial" panose="020B0604020202020204" pitchFamily="34" charset="0"/>
                              <a:ea typeface="汉仪旗黑-55简" charset="0"/>
                              <a:cs typeface="Raleway"/>
                              <a:sym typeface="Raleway"/>
                            </a:rPr>
                            <a:t>序列</a:t>
                          </a:r>
                          <a:r>
                            <a:rPr lang="en-US" altLang="zh-CN">
                              <a:solidFill>
                                <a:schemeClr val="dk1"/>
                              </a:solidFill>
                              <a:latin typeface="Arial" panose="020B0604020202020204" pitchFamily="34" charset="0"/>
                              <a:ea typeface="汉仪旗黑-55简" charset="0"/>
                              <a:cs typeface="Raleway"/>
                              <a:sym typeface="Raleway"/>
                            </a:rPr>
                            <a:t> </a:t>
                          </a:r>
                          <a14:m>
                            <m:oMath xmlns:m="http://schemas.openxmlformats.org/officeDocument/2006/math">
                              <m:sSub>
                                <m:sSubPr>
                                  <m:ctrlPr>
                                    <a:rPr lang="en-US" altLang="zh-CN" sz="1400" i="1">
                                      <a:solidFill>
                                        <a:schemeClr val="dk1"/>
                                      </a:solidFill>
                                      <a:latin typeface="Cambria Math" panose="02040503050406030204" charset="0"/>
                                      <a:ea typeface="汉仪旗黑-55简" charset="0"/>
                                      <a:cs typeface="Cambria Math" panose="02040503050406030204" charset="0"/>
                                      <a:sym typeface="Raleway"/>
                                    </a:rPr>
                                  </m:ctrlPr>
                                </m:sSubPr>
                                <m:e>
                                  <m:r>
                                    <a:rPr lang="en-US" altLang="zh-CN" sz="1400" i="1">
                                      <a:solidFill>
                                        <a:schemeClr val="dk1"/>
                                      </a:solidFill>
                                      <a:latin typeface="Cambria Math" panose="02040503050406030204" charset="0"/>
                                      <a:ea typeface="汉仪旗黑-55简" charset="0"/>
                                      <a:cs typeface="Cambria Math" panose="02040503050406030204" charset="0"/>
                                      <a:sym typeface="Raleway"/>
                                    </a:rPr>
                                    <m:t>𝑌</m:t>
                                  </m:r>
                                </m:e>
                                <m:sub>
                                  <m:r>
                                    <a:rPr lang="en-US" altLang="zh-CN" sz="1400" i="1">
                                      <a:solidFill>
                                        <a:schemeClr val="dk1"/>
                                      </a:solidFill>
                                      <a:latin typeface="Cambria Math" panose="02040503050406030204" charset="0"/>
                                      <a:ea typeface="汉仪旗黑-55简" charset="0"/>
                                      <a:cs typeface="Cambria Math" panose="02040503050406030204" charset="0"/>
                                      <a:sym typeface="Raleway"/>
                                    </a:rPr>
                                    <m:t>𝑖</m:t>
                                  </m:r>
                                </m:sub>
                              </m:sSub>
                            </m:oMath>
                          </a14:m>
                          <a:r>
                            <a:rPr lang="zh-CN" altLang="en-US" sz="1400" b="0">
                              <a:solidFill>
                                <a:schemeClr val="dk1"/>
                              </a:solidFill>
                              <a:latin typeface="Cambria Math" panose="02040503050406030204" charset="0"/>
                              <a:ea typeface="汉仪旗黑-55简" charset="0"/>
                              <a:cs typeface="Cambria Math" panose="02040503050406030204" charset="0"/>
                              <a:sym typeface="Raleway"/>
                            </a:rPr>
                            <a:t>；</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zh-CN" altLang="en-US" sz="1400" b="0">
                              <a:solidFill>
                                <a:schemeClr val="dk1"/>
                              </a:solidFill>
                              <a:latin typeface="Cambria Math" panose="02040503050406030204" charset="0"/>
                              <a:ea typeface="汉仪旗黑-55简" charset="0"/>
                              <a:cs typeface="Cambria Math" panose="02040503050406030204" charset="0"/>
                              <a:sym typeface="Raleway"/>
                            </a:rPr>
                            <a:t>神经网络</a:t>
                          </a:r>
                          <a:r>
                            <a:rPr lang="en-US" altLang="zh-CN" sz="1400" b="0">
                              <a:solidFill>
                                <a:schemeClr val="dk1"/>
                              </a:solidFill>
                              <a:latin typeface="Cambria Math" panose="02040503050406030204" charset="0"/>
                              <a:ea typeface="汉仪旗黑-55简" charset="0"/>
                              <a:cs typeface="Cambria Math" panose="02040503050406030204" charset="0"/>
                              <a:sym typeface="Raleway"/>
                            </a:rPr>
                            <a:t> </a:t>
                          </a:r>
                          <a14:m>
                            <m:oMath xmlns:m="http://schemas.openxmlformats.org/officeDocument/2006/math">
                              <m:r>
                                <a:rPr lang="en-US" altLang="zh-CN" sz="1400" b="0" i="1">
                                  <a:solidFill>
                                    <a:schemeClr val="dk1"/>
                                  </a:solidFill>
                                  <a:latin typeface="Cambria Math" panose="02040503050406030204" charset="0"/>
                                  <a:ea typeface="汉仪旗黑-55简" charset="0"/>
                                  <a:cs typeface="Cambria Math" panose="02040503050406030204" charset="0"/>
                                  <a:sym typeface="Raleway"/>
                                </a:rPr>
                                <m:t>𝐹𝑢𝑛</m:t>
                              </m:r>
                              <m:d>
                                <m:dPr>
                                  <m:ctrlPr>
                                    <a:rPr lang="en-US" altLang="zh-CN" sz="1400" b="0" i="1">
                                      <a:solidFill>
                                        <a:schemeClr val="dk1"/>
                                      </a:solidFill>
                                      <a:latin typeface="Cambria Math" panose="02040503050406030204" charset="0"/>
                                      <a:ea typeface="汉仪旗黑-55简" charset="0"/>
                                      <a:cs typeface="Cambria Math" panose="02040503050406030204" charset="0"/>
                                      <a:sym typeface="Raleway"/>
                                    </a:rPr>
                                  </m:ctrlPr>
                                </m:dPr>
                                <m:e>
                                  <m:r>
                                    <a:rPr lang="en-US" altLang="zh-CN" sz="1400" i="1">
                                      <a:solidFill>
                                        <a:schemeClr val="dk1"/>
                                      </a:solidFill>
                                      <a:latin typeface="Cambria Math" panose="02040503050406030204" charset="0"/>
                                      <a:ea typeface="汉仪旗黑-55简" charset="0"/>
                                      <a:cs typeface="Cambria Math" panose="02040503050406030204" charset="0"/>
                                      <a:sym typeface="Raleway"/>
                                    </a:rPr>
                                    <m:t>∙</m:t>
                                  </m:r>
                                </m:e>
                              </m:d>
                            </m:oMath>
                          </a14:m>
                          <a:r>
                            <a:rPr lang="zh-CN" altLang="en-US" sz="1400" b="0">
                              <a:solidFill>
                                <a:schemeClr val="dk1"/>
                              </a:solidFill>
                              <a:latin typeface="Cambria Math" panose="02040503050406030204" charset="0"/>
                              <a:ea typeface="汉仪旗黑-55简" charset="0"/>
                              <a:cs typeface="Cambria Math" panose="02040503050406030204" charset="0"/>
                              <a:sym typeface="Raleway"/>
                            </a:rPr>
                            <a:t>；</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p>
                          <a:pPr marL="0" lvl="0" indent="0" algn="l" rtl="0">
                            <a:spcBef>
                              <a:spcPts val="0"/>
                            </a:spcBef>
                            <a:spcAft>
                              <a:spcPts val="0"/>
                            </a:spcAft>
                            <a:buNone/>
                          </a:pPr>
                          <a:r>
                            <a:rPr lang="zh-CN" altLang="en-US" sz="1400">
                              <a:solidFill>
                                <a:schemeClr val="dk1"/>
                              </a:solidFill>
                              <a:latin typeface="Arial" panose="020B0604020202020204" pitchFamily="34" charset="0"/>
                              <a:ea typeface="汉仪旗黑-55简" charset="0"/>
                              <a:cs typeface="Raleway"/>
                              <a:sym typeface="Raleway"/>
                            </a:rPr>
                            <a:t>问题定义：设计</a:t>
                          </a:r>
                          <a14:m>
                            <m:oMath xmlns:m="http://schemas.openxmlformats.org/officeDocument/2006/math">
                              <m:r>
                                <a:rPr lang="en-US" altLang="zh-CN" sz="1400" b="0" i="1">
                                  <a:solidFill>
                                    <a:schemeClr val="dk1"/>
                                  </a:solidFill>
                                  <a:latin typeface="Cambria Math" panose="02040503050406030204" charset="0"/>
                                  <a:ea typeface="汉仪旗黑-55简" charset="0"/>
                                  <a:cs typeface="Cambria Math" panose="02040503050406030204" charset="0"/>
                                  <a:sym typeface="Raleway"/>
                                </a:rPr>
                                <m:t>𝐹𝑢𝑛</m:t>
                              </m:r>
                              <m:d>
                                <m:dPr>
                                  <m:ctrlPr>
                                    <a:rPr lang="en-US" altLang="zh-CN" sz="1400" b="0" i="1">
                                      <a:solidFill>
                                        <a:schemeClr val="dk1"/>
                                      </a:solidFill>
                                      <a:latin typeface="Cambria Math" panose="02040503050406030204" charset="0"/>
                                      <a:ea typeface="汉仪旗黑-55简" charset="0"/>
                                      <a:cs typeface="Cambria Math" panose="02040503050406030204" charset="0"/>
                                      <a:sym typeface="Raleway"/>
                                    </a:rPr>
                                  </m:ctrlPr>
                                </m:dPr>
                                <m:e>
                                  <m:r>
                                    <a:rPr lang="en-US" altLang="zh-CN" sz="1400" i="1">
                                      <a:solidFill>
                                        <a:schemeClr val="dk1"/>
                                      </a:solidFill>
                                      <a:latin typeface="Cambria Math" panose="02040503050406030204" charset="0"/>
                                      <a:ea typeface="汉仪旗黑-55简" charset="0"/>
                                      <a:cs typeface="Cambria Math" panose="02040503050406030204" charset="0"/>
                                      <a:sym typeface="Raleway"/>
                                    </a:rPr>
                                    <m:t>∙</m:t>
                                  </m:r>
                                </m:e>
                              </m:d>
                            </m:oMath>
                          </a14:m>
                          <a:r>
                            <a:rPr lang="zh-CN" altLang="en-US" sz="1400">
                              <a:solidFill>
                                <a:schemeClr val="dk1"/>
                              </a:solidFill>
                              <a:latin typeface="Arial" panose="020B0604020202020204" pitchFamily="34" charset="0"/>
                              <a:ea typeface="汉仪旗黑-55简" charset="0"/>
                              <a:cs typeface="Raleway"/>
                              <a:sym typeface="Raleway"/>
                            </a:rPr>
                            <a:t>，</a:t>
                          </a:r>
                          <a14:m>
                            <m:oMath xmlns:m="http://schemas.openxmlformats.org/officeDocument/2006/math">
                              <m:r>
                                <a:rPr lang="zh-CN" altLang="en-US" sz="1400">
                                  <a:solidFill>
                                    <a:schemeClr val="dk1"/>
                                  </a:solidFill>
                                  <a:latin typeface="Cambria Math" panose="02040503050406030204" charset="0"/>
                                  <a:ea typeface="汉仪旗黑-55简" charset="0"/>
                                  <a:cs typeface="Cambria Math" panose="02040503050406030204" charset="0"/>
                                  <a:sym typeface="Raleway"/>
                                </a:rPr>
                                <m:t>使得</m:t>
                              </m:r>
                              <m:r>
                                <a:rPr lang="en-US" altLang="zh-CN" sz="1400" b="0" i="1">
                                  <a:solidFill>
                                    <a:schemeClr val="dk1"/>
                                  </a:solidFill>
                                  <a:latin typeface="Cambria Math" panose="02040503050406030204" charset="0"/>
                                  <a:ea typeface="汉仪旗黑-55简" charset="0"/>
                                  <a:cs typeface="Cambria Math" panose="02040503050406030204" charset="0"/>
                                  <a:sym typeface="Raleway"/>
                                </a:rPr>
                                <m:t>𝑌</m:t>
                              </m:r>
                              <m:r>
                                <a:rPr lang="en-US" altLang="zh-CN" sz="1400" i="1">
                                  <a:solidFill>
                                    <a:schemeClr val="dk1"/>
                                  </a:solidFill>
                                  <a:latin typeface="Cambria Math" panose="02040503050406030204" charset="0"/>
                                  <a:ea typeface="汉仪旗黑-55简" charset="0"/>
                                  <a:cs typeface="Cambria Math" panose="02040503050406030204" charset="0"/>
                                  <a:sym typeface="Raleway"/>
                                </a:rPr>
                                <m:t>=</m:t>
                              </m:r>
                              <m:r>
                                <a:rPr lang="en-US" altLang="zh-CN" sz="1400" b="0" i="1">
                                  <a:solidFill>
                                    <a:schemeClr val="dk1"/>
                                  </a:solidFill>
                                  <a:latin typeface="Cambria Math" panose="02040503050406030204" charset="0"/>
                                  <a:ea typeface="汉仪旗黑-55简" charset="0"/>
                                  <a:cs typeface="Cambria Math" panose="02040503050406030204" charset="0"/>
                                  <a:sym typeface="Raleway"/>
                                </a:rPr>
                                <m:t>𝐹𝑢𝑛</m:t>
                              </m:r>
                              <m:d>
                                <m:dPr>
                                  <m:ctrlPr>
                                    <a:rPr lang="en-US" altLang="zh-CN" sz="1400" b="0" i="1">
                                      <a:solidFill>
                                        <a:schemeClr val="dk1"/>
                                      </a:solidFill>
                                      <a:latin typeface="Cambria Math" panose="02040503050406030204" charset="0"/>
                                      <a:ea typeface="汉仪旗黑-55简" charset="0"/>
                                      <a:cs typeface="Cambria Math" panose="02040503050406030204" charset="0"/>
                                      <a:sym typeface="Raleway"/>
                                    </a:rPr>
                                  </m:ctrlPr>
                                </m:dPr>
                                <m:e>
                                  <m:r>
                                    <a:rPr lang="en-US" altLang="zh-CN" sz="1400" b="0" i="1">
                                      <a:solidFill>
                                        <a:schemeClr val="dk1"/>
                                      </a:solidFill>
                                      <a:latin typeface="Cambria Math" panose="02040503050406030204" charset="0"/>
                                      <a:ea typeface="汉仪旗黑-55简" charset="0"/>
                                      <a:cs typeface="Cambria Math" panose="02040503050406030204" charset="0"/>
                                      <a:sym typeface="Raleway"/>
                                    </a:rPr>
                                    <m:t>𝑋</m:t>
                                  </m:r>
                                  <m:r>
                                    <a:rPr lang="en-US" altLang="zh-CN" sz="1400" b="0" i="1">
                                      <a:solidFill>
                                        <a:schemeClr val="dk1"/>
                                      </a:solidFill>
                                      <a:latin typeface="Cambria Math" panose="02040503050406030204" charset="0"/>
                                      <a:ea typeface="汉仪旗黑-55简" charset="0"/>
                                      <a:cs typeface="Cambria Math" panose="02040503050406030204" charset="0"/>
                                      <a:sym typeface="Raleway"/>
                                    </a:rPr>
                                    <m:t>, </m:t>
                                  </m:r>
                                  <m:r>
                                    <a:rPr lang="en-US" altLang="zh-CN" sz="1400" i="1">
                                      <a:solidFill>
                                        <a:schemeClr val="dk1"/>
                                      </a:solidFill>
                                      <a:latin typeface="Cambria Math" panose="02040503050406030204" charset="0"/>
                                      <a:ea typeface="汉仪旗黑-55简" charset="0"/>
                                      <a:cs typeface="Cambria Math" panose="02040503050406030204" charset="0"/>
                                      <a:sym typeface="Raleway"/>
                                    </a:rPr>
                                    <m:t>𝜉</m:t>
                                  </m:r>
                                </m:e>
                              </m:d>
                            </m:oMath>
                          </a14:m>
                          <a:r>
                            <a:rPr lang="zh-CN" altLang="en-US" sz="1400">
                              <a:solidFill>
                                <a:schemeClr val="dk1"/>
                              </a:solidFill>
                              <a:latin typeface="Arial" panose="020B0604020202020204" pitchFamily="34" charset="0"/>
                              <a:ea typeface="汉仪旗黑-55简" charset="0"/>
                              <a:cs typeface="Raleway"/>
                              <a:sym typeface="Raleway"/>
                            </a:rPr>
                            <a:t>；</a:t>
                          </a:r>
                          <a:endParaRPr lang="zh-CN" altLang="en-US" sz="1400" b="0">
                            <a:solidFill>
                              <a:schemeClr val="dk1"/>
                            </a:solidFill>
                            <a:latin typeface="Cambria Math" panose="02040503050406030204" charset="0"/>
                            <a:ea typeface="汉仪旗黑-55简" charset="0"/>
                            <a:cs typeface="Cambria Math" panose="02040503050406030204" charset="0"/>
                            <a:sym typeface="Raleway"/>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zh-CN" altLang="en-GB">
                              <a:solidFill>
                                <a:schemeClr val="dk1"/>
                              </a:solidFill>
                              <a:latin typeface="Arial" panose="020B0604020202020204" pitchFamily="34" charset="0"/>
                              <a:ea typeface="汉仪旗黑-55简" charset="0"/>
                              <a:cs typeface="Raleway"/>
                              <a:sym typeface="Raleway"/>
                            </a:rPr>
                            <a:t>弯损</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弯曲半径</a:t>
                          </a:r>
                          <a:r>
                            <a:rPr lang="zh-CN" altLang="en-GB">
                              <a:solidFill>
                                <a:schemeClr val="dk1"/>
                              </a:solidFill>
                              <a:latin typeface="Arial" panose="020B0604020202020204" pitchFamily="34" charset="0"/>
                              <a:ea typeface="汉仪旗黑-55简" charset="0"/>
                              <a:cs typeface="Raleway"/>
                              <a:sym typeface="Raleway"/>
                            </a:rPr>
                            <a:t>；</a:t>
                          </a:r>
                          <a:endParaRPr lang="zh-CN" altLang="en-GB">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弯损</a:t>
                          </a:r>
                          <a:r>
                            <a:rPr lang="en-US" altLang="zh-CN" sz="1400">
                              <a:solidFill>
                                <a:schemeClr val="dk1"/>
                              </a:solidFill>
                              <a:latin typeface="Arial" panose="020B0604020202020204" pitchFamily="34" charset="0"/>
                              <a:ea typeface="汉仪旗黑-55简" charset="0"/>
                              <a:cs typeface="Raleway"/>
                              <a:sym typeface="Raleway"/>
                            </a:rPr>
                            <a:t>-</a:t>
                          </a:r>
                          <a:r>
                            <a:rPr lang="zh-CN" altLang="en-US" sz="1400">
                              <a:solidFill>
                                <a:schemeClr val="dk1"/>
                              </a:solidFill>
                              <a:latin typeface="Arial" panose="020B0604020202020204" pitchFamily="34" charset="0"/>
                              <a:ea typeface="汉仪旗黑-55简" charset="0"/>
                              <a:cs typeface="Raleway"/>
                              <a:sym typeface="Raleway"/>
                            </a:rPr>
                            <a:t>几何参数</a:t>
                          </a:r>
                          <a:r>
                            <a:rPr lang="zh-CN" altLang="en-GB" sz="1400">
                              <a:solidFill>
                                <a:schemeClr val="dk1"/>
                              </a:solidFill>
                              <a:latin typeface="Arial" panose="020B0604020202020204" pitchFamily="34" charset="0"/>
                              <a:ea typeface="汉仪旗黑-55简" charset="0"/>
                              <a:cs typeface="Raleway"/>
                              <a:sym typeface="Raleway"/>
                            </a:rPr>
                            <a:t>；</a:t>
                          </a:r>
                          <a:endParaRPr lang="zh-CN" altLang="en-GB"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弯损</a:t>
                          </a:r>
                          <a:r>
                            <a:rPr lang="en-US" altLang="zh-CN" sz="1400">
                              <a:solidFill>
                                <a:schemeClr val="dk1"/>
                              </a:solidFill>
                              <a:latin typeface="Arial" panose="020B0604020202020204" pitchFamily="34" charset="0"/>
                              <a:ea typeface="汉仪旗黑-55简" charset="0"/>
                              <a:cs typeface="Raleway"/>
                              <a:sym typeface="Raleway"/>
                            </a:rPr>
                            <a:t>-</a:t>
                          </a:r>
                          <a:r>
                            <a:rPr lang="zh-CN" altLang="en-US" sz="1400">
                              <a:solidFill>
                                <a:schemeClr val="dk1"/>
                              </a:solidFill>
                              <a:latin typeface="Arial" panose="020B0604020202020204" pitchFamily="34" charset="0"/>
                              <a:ea typeface="汉仪旗黑-55简" charset="0"/>
                              <a:cs typeface="Raleway"/>
                              <a:sym typeface="Raleway"/>
                            </a:rPr>
                            <a:t>材料参数</a:t>
                          </a:r>
                          <a:r>
                            <a:rPr lang="zh-CN" altLang="en-GB" sz="1400">
                              <a:solidFill>
                                <a:schemeClr val="dk1"/>
                              </a:solidFill>
                              <a:latin typeface="Arial" panose="020B0604020202020204" pitchFamily="34" charset="0"/>
                              <a:ea typeface="汉仪旗黑-55简" charset="0"/>
                              <a:cs typeface="Raleway"/>
                              <a:sym typeface="Raleway"/>
                            </a:rPr>
                            <a:t>；</a:t>
                          </a:r>
                          <a:endParaRPr lang="zh-CN" altLang="en-GB">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弯损</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晶格形状；</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弯损</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晶格</a:t>
                          </a:r>
                          <a:r>
                            <a:rPr lang="zh-CN" altLang="en-US">
                              <a:solidFill>
                                <a:schemeClr val="dk1"/>
                              </a:solidFill>
                              <a:latin typeface="Arial" panose="020B0604020202020204" pitchFamily="34" charset="0"/>
                              <a:ea typeface="汉仪旗黑-55简" charset="0"/>
                              <a:cs typeface="Raleway"/>
                              <a:sym typeface="Raleway"/>
                            </a:rPr>
                            <a:t>间距；</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弯曲损耗；</a:t>
                          </a:r>
                          <a:endParaRPr lang="zh-CN" altLang="en-GB"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mc:Choice>
        <mc:Fallback xmlns="">
          <p:graphicFrame>
            <p:nvGraphicFramePr>
              <p:cNvPr id="765" name="Google Shape;765;p44"/>
              <p:cNvGraphicFramePr/>
              <p:nvPr>
                <p:custDataLst>
                  <p:tags r:id="rId2"/>
                </p:custDataLst>
              </p:nvPr>
            </p:nvGraphicFramePr>
            <p:xfrm>
              <a:off x="1082040" y="1020445"/>
              <a:ext cx="7741920" cy="3319145"/>
            </p:xfrm>
            <a:graphic>
              <a:graphicData uri="http://schemas.openxmlformats.org/drawingml/2006/table">
                <a:tbl>
                  <a:tblPr>
                    <a:noFill/>
                    <a:tableStyleId>{E0516F0D-7F9E-45A7-9EE0-24071EDC4DE4}</a:tableStyleId>
                  </a:tblPr>
                  <a:tblGrid>
                    <a:gridCol w="2580640"/>
                    <a:gridCol w="2580640"/>
                    <a:gridCol w="2580640"/>
                  </a:tblGrid>
                  <a:tr h="457200">
                    <a:tc>
                      <a:txBody>
                        <a:bodyPr/>
                        <a:lstStyle/>
                        <a:p>
                          <a:pPr marL="0" lvl="0" indent="0" algn="ctr" rtl="0">
                            <a:spcBef>
                              <a:spcPts val="0"/>
                            </a:spcBef>
                            <a:spcAft>
                              <a:spcPts val="0"/>
                            </a:spcAft>
                            <a:buNone/>
                          </a:pPr>
                          <a:r>
                            <a:rPr lang="zh-CN" altLang="en-GB" sz="1800">
                              <a:solidFill>
                                <a:schemeClr val="dk1"/>
                              </a:solidFill>
                              <a:latin typeface="Arial" panose="020B0604020202020204" pitchFamily="34" charset="0"/>
                              <a:ea typeface="汉仪旗黑-55简" charset="0"/>
                              <a:cs typeface="Archivo Black"/>
                              <a:sym typeface="Archivo Black"/>
                            </a:rPr>
                            <a:t>通信</a:t>
                          </a:r>
                          <a:r>
                            <a:rPr lang="en-US" altLang="zh-CN" sz="1800">
                              <a:solidFill>
                                <a:schemeClr val="dk1"/>
                              </a:solidFill>
                              <a:latin typeface="Arial" panose="020B0604020202020204" pitchFamily="34" charset="0"/>
                              <a:ea typeface="汉仪旗黑-55简" charset="0"/>
                              <a:cs typeface="Archivo Black"/>
                              <a:sym typeface="Archivo Black"/>
                            </a:rPr>
                            <a:t>——</a:t>
                          </a:r>
                          <a:r>
                            <a:rPr lang="zh-CN" altLang="en-GB" sz="1800">
                              <a:solidFill>
                                <a:schemeClr val="dk1"/>
                              </a:solidFill>
                              <a:latin typeface="Arial" panose="020B0604020202020204" pitchFamily="34" charset="0"/>
                              <a:ea typeface="汉仪旗黑-55简" charset="0"/>
                              <a:cs typeface="Archivo Black"/>
                              <a:sym typeface="Archivo Black"/>
                            </a:rPr>
                            <a:t>信道编码</a:t>
                          </a:r>
                          <a:endParaRPr lang="zh-CN" altLang="en-GB" sz="1800">
                            <a:solidFill>
                              <a:schemeClr val="dk1"/>
                            </a:solidFill>
                            <a:latin typeface="Arial" panose="020B0604020202020204" pitchFamily="34" charset="0"/>
                            <a:ea typeface="汉仪旗黑-55简" charset="0"/>
                            <a:cs typeface="Archivo Black"/>
                            <a:sym typeface="Archivo Black"/>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zh-CN" altLang="en-GB" sz="1800">
                              <a:solidFill>
                                <a:schemeClr val="dk1"/>
                              </a:solidFill>
                              <a:latin typeface="Arial" panose="020B0604020202020204" pitchFamily="34" charset="0"/>
                              <a:ea typeface="汉仪旗黑-55简" charset="0"/>
                              <a:cs typeface="Archivo Black"/>
                              <a:sym typeface="Archivo Black"/>
                            </a:rPr>
                            <a:t>神经网络</a:t>
                          </a:r>
                          <a:r>
                            <a:rPr lang="en-US" altLang="zh-CN" sz="1800">
                              <a:solidFill>
                                <a:schemeClr val="dk1"/>
                              </a:solidFill>
                              <a:latin typeface="Arial" panose="020B0604020202020204" pitchFamily="34" charset="0"/>
                              <a:ea typeface="汉仪旗黑-55简" charset="0"/>
                              <a:cs typeface="Archivo Black"/>
                              <a:sym typeface="Archivo Black"/>
                            </a:rPr>
                            <a:t>——</a:t>
                          </a:r>
                          <a:r>
                            <a:rPr lang="zh-CN" altLang="en-US" sz="1800">
                              <a:solidFill>
                                <a:schemeClr val="dk1"/>
                              </a:solidFill>
                              <a:latin typeface="Arial" panose="020B0604020202020204" pitchFamily="34" charset="0"/>
                              <a:ea typeface="汉仪旗黑-55简" charset="0"/>
                              <a:cs typeface="Archivo Black"/>
                              <a:sym typeface="Archivo Black"/>
                            </a:rPr>
                            <a:t>轨迹预测</a:t>
                          </a:r>
                          <a:endParaRPr lang="zh-CN" altLang="en-US" sz="1800">
                            <a:solidFill>
                              <a:schemeClr val="dk1"/>
                            </a:solidFill>
                            <a:latin typeface="Arial" panose="020B0604020202020204" pitchFamily="34" charset="0"/>
                            <a:ea typeface="汉仪旗黑-55简" charset="0"/>
                            <a:cs typeface="Archivo Black"/>
                            <a:sym typeface="Archivo Black"/>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zh-CN" altLang="en-GB" sz="1800">
                              <a:solidFill>
                                <a:schemeClr val="dk1"/>
                              </a:solidFill>
                              <a:latin typeface="Arial" panose="020B0604020202020204" pitchFamily="34" charset="0"/>
                              <a:ea typeface="汉仪旗黑-55简" charset="0"/>
                              <a:cs typeface="Archivo Black"/>
                              <a:sym typeface="Archivo Black"/>
                            </a:rPr>
                            <a:t>材料</a:t>
                          </a:r>
                          <a:r>
                            <a:rPr lang="en-US" altLang="zh-CN" sz="1800">
                              <a:solidFill>
                                <a:schemeClr val="dk1"/>
                              </a:solidFill>
                              <a:latin typeface="Arial" panose="020B0604020202020204" pitchFamily="34" charset="0"/>
                              <a:ea typeface="汉仪旗黑-55简" charset="0"/>
                              <a:cs typeface="Archivo Black"/>
                              <a:sym typeface="Archivo Black"/>
                            </a:rPr>
                            <a:t>——</a:t>
                          </a:r>
                          <a:r>
                            <a:rPr lang="zh-CN" altLang="en-US" sz="1800">
                              <a:solidFill>
                                <a:schemeClr val="dk1"/>
                              </a:solidFill>
                              <a:latin typeface="Arial" panose="020B0604020202020204" pitchFamily="34" charset="0"/>
                              <a:ea typeface="汉仪旗黑-55简" charset="0"/>
                              <a:cs typeface="Archivo Black"/>
                              <a:sym typeface="Archivo Black"/>
                            </a:rPr>
                            <a:t>光子晶体波导</a:t>
                          </a:r>
                          <a:endParaRPr lang="zh-CN" altLang="en-US" sz="1800">
                            <a:solidFill>
                              <a:schemeClr val="dk1"/>
                            </a:solidFill>
                            <a:latin typeface="Arial" panose="020B0604020202020204" pitchFamily="34" charset="0"/>
                            <a:ea typeface="汉仪旗黑-55简" charset="0"/>
                            <a:cs typeface="Archivo Black"/>
                            <a:sym typeface="Archivo Black"/>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r h="2861945">
                    <a:tc>
                      <a:txBody>
                        <a:bodyPr/>
                        <a:lstStyle/>
                        <a:p>
                          <a:endParaRPr lang="zh-CN"/>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blipFill>
                          <a:blip r:embed="rId3"/>
                        </a:blipFill>
                      </a:tcPr>
                    </a:tc>
                    <a:tc>
                      <a:txBody>
                        <a:bodyPr/>
                        <a:lstStyle/>
                        <a:p>
                          <a:endParaRPr lang="zh-CN"/>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blipFill>
                          <a:blip r:embed="rId3"/>
                        </a:blipFill>
                      </a:tcPr>
                    </a:tc>
                    <a:tc>
                      <a:txBody>
                        <a:bodyPr/>
                        <a:lstStyle/>
                        <a:p>
                          <a:pPr marL="0" lvl="0" indent="0" algn="l" rtl="0">
                            <a:spcBef>
                              <a:spcPts val="0"/>
                            </a:spcBef>
                            <a:spcAft>
                              <a:spcPts val="0"/>
                            </a:spcAft>
                            <a:buNone/>
                          </a:pPr>
                          <a:r>
                            <a:rPr lang="zh-CN" altLang="en-GB">
                              <a:solidFill>
                                <a:schemeClr val="dk1"/>
                              </a:solidFill>
                              <a:latin typeface="Arial" panose="020B0604020202020204" pitchFamily="34" charset="0"/>
                              <a:ea typeface="汉仪旗黑-55简" charset="0"/>
                              <a:cs typeface="Raleway"/>
                              <a:sym typeface="Raleway"/>
                            </a:rPr>
                            <a:t>弯损</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弯曲半径</a:t>
                          </a:r>
                          <a:r>
                            <a:rPr lang="zh-CN" altLang="en-GB">
                              <a:solidFill>
                                <a:schemeClr val="dk1"/>
                              </a:solidFill>
                              <a:latin typeface="Arial" panose="020B0604020202020204" pitchFamily="34" charset="0"/>
                              <a:ea typeface="汉仪旗黑-55简" charset="0"/>
                              <a:cs typeface="Raleway"/>
                              <a:sym typeface="Raleway"/>
                            </a:rPr>
                            <a:t>；</a:t>
                          </a:r>
                          <a:endParaRPr lang="zh-CN" altLang="en-GB">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弯损</a:t>
                          </a:r>
                          <a:r>
                            <a:rPr lang="en-US" altLang="zh-CN" sz="1400">
                              <a:solidFill>
                                <a:schemeClr val="dk1"/>
                              </a:solidFill>
                              <a:latin typeface="Arial" panose="020B0604020202020204" pitchFamily="34" charset="0"/>
                              <a:ea typeface="汉仪旗黑-55简" charset="0"/>
                              <a:cs typeface="Raleway"/>
                              <a:sym typeface="Raleway"/>
                            </a:rPr>
                            <a:t>-</a:t>
                          </a:r>
                          <a:r>
                            <a:rPr lang="zh-CN" altLang="en-US" sz="1400">
                              <a:solidFill>
                                <a:schemeClr val="dk1"/>
                              </a:solidFill>
                              <a:latin typeface="Arial" panose="020B0604020202020204" pitchFamily="34" charset="0"/>
                              <a:ea typeface="汉仪旗黑-55简" charset="0"/>
                              <a:cs typeface="Raleway"/>
                              <a:sym typeface="Raleway"/>
                            </a:rPr>
                            <a:t>几何参数</a:t>
                          </a:r>
                          <a:r>
                            <a:rPr lang="zh-CN" altLang="en-GB" sz="1400">
                              <a:solidFill>
                                <a:schemeClr val="dk1"/>
                              </a:solidFill>
                              <a:latin typeface="Arial" panose="020B0604020202020204" pitchFamily="34" charset="0"/>
                              <a:ea typeface="汉仪旗黑-55简" charset="0"/>
                              <a:cs typeface="Raleway"/>
                              <a:sym typeface="Raleway"/>
                            </a:rPr>
                            <a:t>；</a:t>
                          </a:r>
                          <a:endParaRPr lang="zh-CN" altLang="en-GB"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弯损</a:t>
                          </a:r>
                          <a:r>
                            <a:rPr lang="en-US" altLang="zh-CN" sz="1400">
                              <a:solidFill>
                                <a:schemeClr val="dk1"/>
                              </a:solidFill>
                              <a:latin typeface="Arial" panose="020B0604020202020204" pitchFamily="34" charset="0"/>
                              <a:ea typeface="汉仪旗黑-55简" charset="0"/>
                              <a:cs typeface="Raleway"/>
                              <a:sym typeface="Raleway"/>
                            </a:rPr>
                            <a:t>-</a:t>
                          </a:r>
                          <a:r>
                            <a:rPr lang="zh-CN" altLang="en-US" sz="1400">
                              <a:solidFill>
                                <a:schemeClr val="dk1"/>
                              </a:solidFill>
                              <a:latin typeface="Arial" panose="020B0604020202020204" pitchFamily="34" charset="0"/>
                              <a:ea typeface="汉仪旗黑-55简" charset="0"/>
                              <a:cs typeface="Raleway"/>
                              <a:sym typeface="Raleway"/>
                            </a:rPr>
                            <a:t>材料参数</a:t>
                          </a:r>
                          <a:r>
                            <a:rPr lang="zh-CN" altLang="en-GB" sz="1400">
                              <a:solidFill>
                                <a:schemeClr val="dk1"/>
                              </a:solidFill>
                              <a:latin typeface="Arial" panose="020B0604020202020204" pitchFamily="34" charset="0"/>
                              <a:ea typeface="汉仪旗黑-55简" charset="0"/>
                              <a:cs typeface="Raleway"/>
                              <a:sym typeface="Raleway"/>
                            </a:rPr>
                            <a:t>；</a:t>
                          </a:r>
                          <a:endParaRPr lang="zh-CN" altLang="en-GB">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弯损</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晶格形状；</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弯损</a:t>
                          </a:r>
                          <a:r>
                            <a:rPr lang="en-US" altLang="zh-CN">
                              <a:solidFill>
                                <a:schemeClr val="dk1"/>
                              </a:solidFill>
                              <a:latin typeface="Arial" panose="020B0604020202020204" pitchFamily="34" charset="0"/>
                              <a:ea typeface="汉仪旗黑-55简" charset="0"/>
                              <a:cs typeface="Raleway"/>
                              <a:sym typeface="Raleway"/>
                            </a:rPr>
                            <a:t>-</a:t>
                          </a:r>
                          <a:r>
                            <a:rPr lang="zh-CN" altLang="en-US">
                              <a:solidFill>
                                <a:schemeClr val="dk1"/>
                              </a:solidFill>
                              <a:latin typeface="Arial" panose="020B0604020202020204" pitchFamily="34" charset="0"/>
                              <a:ea typeface="汉仪旗黑-55简" charset="0"/>
                              <a:cs typeface="Raleway"/>
                              <a:sym typeface="Raleway"/>
                            </a:rPr>
                            <a:t>晶格</a:t>
                          </a:r>
                          <a:r>
                            <a:rPr lang="zh-CN" altLang="en-US">
                              <a:solidFill>
                                <a:schemeClr val="dk1"/>
                              </a:solidFill>
                              <a:latin typeface="Arial" panose="020B0604020202020204" pitchFamily="34" charset="0"/>
                              <a:ea typeface="汉仪旗黑-55简" charset="0"/>
                              <a:cs typeface="Raleway"/>
                              <a:sym typeface="Raleway"/>
                            </a:rPr>
                            <a:t>间距；</a:t>
                          </a:r>
                          <a:endParaRPr lang="zh-CN" altLang="en-US">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r>
                            <a:rPr lang="zh-CN" altLang="en-GB" sz="1400">
                              <a:solidFill>
                                <a:schemeClr val="dk1"/>
                              </a:solidFill>
                              <a:latin typeface="Arial" panose="020B0604020202020204" pitchFamily="34" charset="0"/>
                              <a:ea typeface="汉仪旗黑-55简" charset="0"/>
                              <a:cs typeface="Raleway"/>
                              <a:sym typeface="Raleway"/>
                            </a:rPr>
                            <a:t>弯曲损耗；</a:t>
                          </a:r>
                          <a:endParaRPr lang="zh-CN" altLang="en-GB" sz="1400">
                            <a:solidFill>
                              <a:schemeClr val="dk1"/>
                            </a:solidFill>
                            <a:latin typeface="Arial" panose="020B0604020202020204" pitchFamily="34" charset="0"/>
                            <a:ea typeface="汉仪旗黑-55简" charset="0"/>
                            <a:cs typeface="Raleway"/>
                            <a:sym typeface="Raleway"/>
                          </a:endParaRPr>
                        </a:p>
                        <a:p>
                          <a:pPr marL="0" lvl="0" indent="0" algn="l" rtl="0">
                            <a:spcBef>
                              <a:spcPts val="0"/>
                            </a:spcBef>
                            <a:spcAft>
                              <a:spcPts val="0"/>
                            </a:spcAft>
                            <a:buNone/>
                          </a:pPr>
                          <a:endParaRPr lang="zh-CN" altLang="en-US">
                            <a:solidFill>
                              <a:schemeClr val="dk1"/>
                            </a:solidFill>
                            <a:latin typeface="Arial" panose="020B0604020202020204" pitchFamily="34" charset="0"/>
                            <a:ea typeface="汉仪旗黑-55简" charset="0"/>
                            <a:cs typeface="Raleway"/>
                            <a:sym typeface="Raleway"/>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r>
                </a:tbl>
              </a:graphicData>
            </a:graphic>
          </p:graphicFrame>
        </mc:Fallback>
      </mc:AlternateContent>
      <p:sp>
        <p:nvSpPr>
          <p:cNvPr id="744" name="Google Shape;744;p42"/>
          <p:cNvSpPr txBox="1"/>
          <p:nvPr/>
        </p:nvSpPr>
        <p:spPr>
          <a:xfrm>
            <a:off x="994135" y="-110"/>
            <a:ext cx="7008300" cy="5727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GB">
                <a:latin typeface="Arial" panose="020B0604020202020204" pitchFamily="34" charset="0"/>
              </a:rPr>
              <a:t>方法</a:t>
            </a:r>
            <a:endParaRPr lang="zh-CN" altLang="en-GB">
              <a:latin typeface="Arial" panose="020B0604020202020204" pitchFamily="34" charset="0"/>
            </a:endParaRPr>
          </a:p>
        </p:txBody>
      </p:sp>
      <p:cxnSp>
        <p:nvCxnSpPr>
          <p:cNvPr id="787" name="Google Shape;787;p46"/>
          <p:cNvCxnSpPr/>
          <p:nvPr/>
        </p:nvCxnSpPr>
        <p:spPr>
          <a:xfrm>
            <a:off x="708293" y="572897"/>
            <a:ext cx="8789400" cy="0"/>
          </a:xfrm>
          <a:prstGeom prst="straightConnector1">
            <a:avLst/>
          </a:prstGeom>
          <a:noFill/>
          <a:ln w="9525" cap="flat" cmpd="sng">
            <a:solidFill>
              <a:schemeClr val="dk1"/>
            </a:solidFill>
            <a:prstDash val="solid"/>
            <a:round/>
            <a:headEnd type="none" w="med" len="med"/>
            <a:tailEnd type="none" w="med" len="med"/>
          </a:ln>
        </p:spPr>
      </p:cxnSp>
      <p:sp>
        <p:nvSpPr>
          <p:cNvPr id="2" name="Google Shape;744;p42"/>
          <p:cNvSpPr txBox="1"/>
          <p:nvPr/>
        </p:nvSpPr>
        <p:spPr>
          <a:xfrm>
            <a:off x="1198245" y="504190"/>
            <a:ext cx="1325245" cy="516255"/>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US" sz="2000">
                <a:latin typeface="Arial" panose="020B0604020202020204" pitchFamily="34" charset="0"/>
                <a:ea typeface="汉仪旗黑-55简" charset="0"/>
                <a:sym typeface="+mn-ea"/>
              </a:rPr>
              <a:t>问题定义</a:t>
            </a:r>
            <a:endParaRPr lang="zh-CN" altLang="en-US" sz="2000">
              <a:latin typeface="Arial" panose="020B0604020202020204" pitchFamily="34" charset="0"/>
              <a:ea typeface="汉仪旗黑-55简" charset="0"/>
              <a:sym typeface="+mn-ea"/>
            </a:endParaRPr>
          </a:p>
        </p:txBody>
      </p:sp>
      <p:pic>
        <p:nvPicPr>
          <p:cNvPr id="3" name="图片 2"/>
          <p:cNvPicPr>
            <a:picLocks noChangeAspect="1"/>
          </p:cNvPicPr>
          <p:nvPr/>
        </p:nvPicPr>
        <p:blipFill>
          <a:blip r:embed="rId4"/>
          <a:stretch>
            <a:fillRect/>
          </a:stretch>
        </p:blipFill>
        <p:spPr>
          <a:xfrm>
            <a:off x="1617980" y="2986405"/>
            <a:ext cx="1336675" cy="104076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211" name="Shape 1211"/>
        <p:cNvGrpSpPr/>
        <p:nvPr/>
      </p:nvGrpSpPr>
      <p:grpSpPr>
        <a:xfrm>
          <a:off x="0" y="0"/>
          <a:ext cx="0" cy="0"/>
          <a:chOff x="0" y="0"/>
          <a:chExt cx="0" cy="0"/>
        </a:xfrm>
      </p:grpSpPr>
      <p:sp>
        <p:nvSpPr>
          <p:cNvPr id="1213" name="Google Shape;1213;p65"/>
          <p:cNvSpPr txBox="1"/>
          <p:nvPr/>
        </p:nvSpPr>
        <p:spPr>
          <a:xfrm flipH="1">
            <a:off x="1435735" y="1777365"/>
            <a:ext cx="2268855" cy="46101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sz="1400">
                <a:solidFill>
                  <a:schemeClr val="dk1"/>
                </a:solidFill>
                <a:latin typeface="Arial" panose="020B0604020202020204" pitchFamily="34" charset="0"/>
                <a:ea typeface="汉仪旗黑-55简" charset="0"/>
                <a:cs typeface="Raleway"/>
                <a:sym typeface="Archivo Black"/>
              </a:rPr>
              <a:t>Encoding</a:t>
            </a:r>
            <a:endParaRPr lang="en-US" altLang="en-GB" sz="1400">
              <a:solidFill>
                <a:schemeClr val="dk1"/>
              </a:solidFill>
              <a:latin typeface="Arial" panose="020B0604020202020204" pitchFamily="34" charset="0"/>
              <a:ea typeface="汉仪旗黑-55简" charset="0"/>
              <a:cs typeface="Raleway"/>
              <a:sym typeface="Archivo Black"/>
            </a:endParaRPr>
          </a:p>
        </p:txBody>
      </p:sp>
      <p:sp>
        <p:nvSpPr>
          <p:cNvPr id="1214" name="Google Shape;1214;p65"/>
          <p:cNvSpPr txBox="1"/>
          <p:nvPr/>
        </p:nvSpPr>
        <p:spPr>
          <a:xfrm flipH="1">
            <a:off x="1435735" y="1202055"/>
            <a:ext cx="2399030" cy="5715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zh-CN" altLang="en-GB" sz="1600">
                <a:solidFill>
                  <a:schemeClr val="dk1"/>
                </a:solidFill>
                <a:latin typeface="Arial" panose="020B0604020202020204" pitchFamily="34" charset="0"/>
                <a:ea typeface="汉仪旗黑-55简" charset="0"/>
                <a:cs typeface="Archivo Black"/>
                <a:sym typeface="Archivo Black"/>
              </a:rPr>
              <a:t>源序列—信息比特序列</a:t>
            </a:r>
            <a:endParaRPr lang="zh-CN" altLang="en-GB" sz="1600">
              <a:solidFill>
                <a:schemeClr val="dk1"/>
              </a:solidFill>
              <a:latin typeface="Arial" panose="020B0604020202020204" pitchFamily="34" charset="0"/>
              <a:ea typeface="汉仪旗黑-55简" charset="0"/>
              <a:cs typeface="Archivo Black"/>
              <a:sym typeface="Raleway"/>
            </a:endParaRPr>
          </a:p>
        </p:txBody>
      </p:sp>
      <p:sp>
        <p:nvSpPr>
          <p:cNvPr id="1215" name="Google Shape;1215;p65"/>
          <p:cNvSpPr txBox="1"/>
          <p:nvPr/>
        </p:nvSpPr>
        <p:spPr>
          <a:xfrm flipH="1">
            <a:off x="3002503" y="3375000"/>
            <a:ext cx="2143200" cy="4611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zh-CN" altLang="en-US" sz="1600">
                <a:solidFill>
                  <a:schemeClr val="dk1"/>
                </a:solidFill>
                <a:latin typeface="Arial" panose="020B0604020202020204" pitchFamily="34" charset="0"/>
                <a:ea typeface="汉仪旗黑-55简" charset="0"/>
                <a:cs typeface="Archivo Black"/>
                <a:sym typeface="Archivo Black"/>
              </a:rPr>
              <a:t>添加冗余比特</a:t>
            </a:r>
            <a:endParaRPr lang="zh-CN" altLang="en-US" sz="2000">
              <a:solidFill>
                <a:schemeClr val="dk1"/>
              </a:solidFill>
              <a:latin typeface="Arial" panose="020B0604020202020204" pitchFamily="34" charset="0"/>
              <a:ea typeface="汉仪旗黑-55简" charset="0"/>
              <a:cs typeface="Archivo Black"/>
              <a:sym typeface="Archivo Black"/>
            </a:endParaRPr>
          </a:p>
        </p:txBody>
      </p:sp>
      <p:sp>
        <p:nvSpPr>
          <p:cNvPr id="1216" name="Google Shape;1216;p65"/>
          <p:cNvSpPr txBox="1"/>
          <p:nvPr/>
        </p:nvSpPr>
        <p:spPr>
          <a:xfrm flipH="1">
            <a:off x="3002504" y="3732289"/>
            <a:ext cx="2143200" cy="571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a:solidFill>
                  <a:schemeClr val="dk1"/>
                </a:solidFill>
                <a:latin typeface="Arial" panose="020B0604020202020204" pitchFamily="34" charset="0"/>
                <a:ea typeface="汉仪旗黑-55简" charset="0"/>
                <a:cs typeface="Raleway"/>
                <a:sym typeface="Raleway"/>
              </a:rPr>
              <a:t>Encoding</a:t>
            </a:r>
            <a:endParaRPr lang="en-US" altLang="en-GB">
              <a:solidFill>
                <a:schemeClr val="dk1"/>
              </a:solidFill>
              <a:latin typeface="Arial" panose="020B0604020202020204" pitchFamily="34" charset="0"/>
              <a:ea typeface="汉仪旗黑-55简" charset="0"/>
              <a:cs typeface="Raleway"/>
              <a:sym typeface="Raleway"/>
            </a:endParaRPr>
          </a:p>
        </p:txBody>
      </p:sp>
      <p:sp>
        <p:nvSpPr>
          <p:cNvPr id="1217" name="Google Shape;1217;p65"/>
          <p:cNvSpPr txBox="1"/>
          <p:nvPr/>
        </p:nvSpPr>
        <p:spPr>
          <a:xfrm flipH="1">
            <a:off x="4569108" y="1777400"/>
            <a:ext cx="2143200" cy="4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sz="1400">
                <a:solidFill>
                  <a:schemeClr val="dk1"/>
                </a:solidFill>
                <a:latin typeface="Arial" panose="020B0604020202020204" pitchFamily="34" charset="0"/>
                <a:ea typeface="汉仪旗黑-55简" charset="0"/>
                <a:cs typeface="Raleway"/>
                <a:sym typeface="Archivo Black"/>
              </a:rPr>
              <a:t>Channel</a:t>
            </a:r>
            <a:endParaRPr lang="en-US" altLang="en-GB" sz="1400">
              <a:solidFill>
                <a:schemeClr val="dk1"/>
              </a:solidFill>
              <a:latin typeface="Arial" panose="020B0604020202020204" pitchFamily="34" charset="0"/>
              <a:ea typeface="汉仪旗黑-55简" charset="0"/>
              <a:cs typeface="Raleway"/>
              <a:sym typeface="Archivo Black"/>
            </a:endParaRPr>
          </a:p>
        </p:txBody>
      </p:sp>
      <p:sp>
        <p:nvSpPr>
          <p:cNvPr id="1219" name="Google Shape;1219;p65"/>
          <p:cNvSpPr txBox="1"/>
          <p:nvPr/>
        </p:nvSpPr>
        <p:spPr>
          <a:xfrm flipH="1">
            <a:off x="6135713" y="3375000"/>
            <a:ext cx="2143200" cy="4611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0"/>
              </a:spcBef>
              <a:spcAft>
                <a:spcPts val="0"/>
              </a:spcAft>
              <a:buNone/>
            </a:pPr>
            <a:r>
              <a:rPr lang="zh-CN" altLang="en-GB" sz="1600">
                <a:solidFill>
                  <a:schemeClr val="dk1"/>
                </a:solidFill>
                <a:latin typeface="Arial" panose="020B0604020202020204" pitchFamily="34" charset="0"/>
                <a:ea typeface="汉仪旗黑-55简" charset="0"/>
                <a:cs typeface="Archivo Black"/>
                <a:sym typeface="Archivo Black"/>
              </a:rPr>
              <a:t>恢复源序列</a:t>
            </a:r>
            <a:endParaRPr lang="zh-CN" altLang="en-GB" sz="2000">
              <a:solidFill>
                <a:schemeClr val="dk1"/>
              </a:solidFill>
              <a:latin typeface="Arial" panose="020B0604020202020204" pitchFamily="34" charset="0"/>
              <a:ea typeface="汉仪旗黑-55简" charset="0"/>
              <a:cs typeface="Archivo Black"/>
              <a:sym typeface="Archivo Black"/>
            </a:endParaRPr>
          </a:p>
        </p:txBody>
      </p:sp>
      <p:sp>
        <p:nvSpPr>
          <p:cNvPr id="1220" name="Google Shape;1220;p65"/>
          <p:cNvSpPr txBox="1"/>
          <p:nvPr/>
        </p:nvSpPr>
        <p:spPr>
          <a:xfrm flipH="1">
            <a:off x="6135715" y="3732289"/>
            <a:ext cx="2143200" cy="571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ltLang="en-GB">
                <a:solidFill>
                  <a:schemeClr val="dk1"/>
                </a:solidFill>
                <a:latin typeface="Arial" panose="020B0604020202020204" pitchFamily="34" charset="0"/>
                <a:ea typeface="汉仪旗黑-55简" charset="0"/>
                <a:cs typeface="Raleway"/>
                <a:sym typeface="Raleway"/>
              </a:rPr>
              <a:t>Decoding</a:t>
            </a:r>
            <a:endParaRPr lang="en-US" altLang="en-GB">
              <a:solidFill>
                <a:schemeClr val="dk1"/>
              </a:solidFill>
              <a:latin typeface="Arial" panose="020B0604020202020204" pitchFamily="34" charset="0"/>
              <a:ea typeface="汉仪旗黑-55简" charset="0"/>
              <a:cs typeface="Raleway"/>
              <a:sym typeface="Raleway"/>
            </a:endParaRPr>
          </a:p>
        </p:txBody>
      </p:sp>
      <p:sp>
        <p:nvSpPr>
          <p:cNvPr id="1221" name="Google Shape;1221;p65"/>
          <p:cNvSpPr/>
          <p:nvPr/>
        </p:nvSpPr>
        <p:spPr>
          <a:xfrm>
            <a:off x="719113"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2" name="Google Shape;1222;p65"/>
          <p:cNvSpPr/>
          <p:nvPr/>
        </p:nvSpPr>
        <p:spPr>
          <a:xfrm>
            <a:off x="2277342"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3" name="Google Shape;1223;p65"/>
          <p:cNvSpPr/>
          <p:nvPr/>
        </p:nvSpPr>
        <p:spPr>
          <a:xfrm>
            <a:off x="3835572"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24" name="Google Shape;1224;p65"/>
          <p:cNvSpPr/>
          <p:nvPr/>
        </p:nvSpPr>
        <p:spPr>
          <a:xfrm>
            <a:off x="5393801" y="2582050"/>
            <a:ext cx="731400" cy="449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p>
        </p:txBody>
      </p:sp>
      <p:cxnSp>
        <p:nvCxnSpPr>
          <p:cNvPr id="1225" name="Google Shape;1225;p65"/>
          <p:cNvCxnSpPr>
            <a:stCxn id="1214" idx="3"/>
            <a:endCxn id="1221" idx="0"/>
          </p:cNvCxnSpPr>
          <p:nvPr/>
        </p:nvCxnSpPr>
        <p:spPr>
          <a:xfrm rot="10800000" flipV="1">
            <a:off x="1084580" y="1487805"/>
            <a:ext cx="351155" cy="1094105"/>
          </a:xfrm>
          <a:prstGeom prst="bentConnector2">
            <a:avLst/>
          </a:prstGeom>
          <a:noFill/>
          <a:ln w="9525" cap="flat" cmpd="sng">
            <a:solidFill>
              <a:schemeClr val="dk1"/>
            </a:solidFill>
            <a:prstDash val="solid"/>
            <a:round/>
            <a:headEnd type="none" w="med" len="med"/>
            <a:tailEnd type="none" w="med" len="med"/>
          </a:ln>
        </p:spPr>
      </p:cxnSp>
      <p:cxnSp>
        <p:nvCxnSpPr>
          <p:cNvPr id="1226" name="Google Shape;1226;p65"/>
          <p:cNvCxnSpPr>
            <a:stCxn id="1221" idx="3"/>
            <a:endCxn id="1222" idx="1"/>
          </p:cNvCxnSpPr>
          <p:nvPr/>
        </p:nvCxnSpPr>
        <p:spPr>
          <a:xfrm>
            <a:off x="1450513" y="2806750"/>
            <a:ext cx="826800" cy="600"/>
          </a:xfrm>
          <a:prstGeom prst="bentConnector3">
            <a:avLst>
              <a:gd name="adj1" fmla="val 50002"/>
            </a:avLst>
          </a:prstGeom>
          <a:noFill/>
          <a:ln w="9525" cap="flat" cmpd="sng">
            <a:solidFill>
              <a:schemeClr val="dk1"/>
            </a:solidFill>
            <a:prstDash val="solid"/>
            <a:round/>
            <a:headEnd type="none" w="med" len="med"/>
            <a:tailEnd type="none" w="med" len="med"/>
          </a:ln>
        </p:spPr>
      </p:cxnSp>
      <p:cxnSp>
        <p:nvCxnSpPr>
          <p:cNvPr id="1227" name="Google Shape;1227;p65"/>
          <p:cNvCxnSpPr>
            <a:stCxn id="1222" idx="2"/>
            <a:endCxn id="1215" idx="3"/>
          </p:cNvCxnSpPr>
          <p:nvPr/>
        </p:nvCxnSpPr>
        <p:spPr>
          <a:xfrm rot="-5400000" flipH="1">
            <a:off x="2535642" y="3138850"/>
            <a:ext cx="574200" cy="359400"/>
          </a:xfrm>
          <a:prstGeom prst="bentConnector2">
            <a:avLst/>
          </a:prstGeom>
          <a:noFill/>
          <a:ln w="9525" cap="flat" cmpd="sng">
            <a:solidFill>
              <a:schemeClr val="dk1"/>
            </a:solidFill>
            <a:prstDash val="solid"/>
            <a:round/>
            <a:headEnd type="none" w="med" len="med"/>
            <a:tailEnd type="none" w="med" len="med"/>
          </a:ln>
        </p:spPr>
      </p:cxnSp>
      <p:cxnSp>
        <p:nvCxnSpPr>
          <p:cNvPr id="1228" name="Google Shape;1228;p65"/>
          <p:cNvCxnSpPr>
            <a:stCxn id="1222" idx="3"/>
            <a:endCxn id="1223" idx="1"/>
          </p:cNvCxnSpPr>
          <p:nvPr/>
        </p:nvCxnSpPr>
        <p:spPr>
          <a:xfrm>
            <a:off x="3008742" y="2806750"/>
            <a:ext cx="826800" cy="600"/>
          </a:xfrm>
          <a:prstGeom prst="bentConnector3">
            <a:avLst>
              <a:gd name="adj1" fmla="val 50002"/>
            </a:avLst>
          </a:prstGeom>
          <a:noFill/>
          <a:ln w="9525" cap="flat" cmpd="sng">
            <a:solidFill>
              <a:schemeClr val="dk1"/>
            </a:solidFill>
            <a:prstDash val="solid"/>
            <a:round/>
            <a:headEnd type="none" w="med" len="med"/>
            <a:tailEnd type="none" w="med" len="med"/>
          </a:ln>
        </p:spPr>
      </p:cxnSp>
      <p:cxnSp>
        <p:nvCxnSpPr>
          <p:cNvPr id="1229" name="Google Shape;1229;p65"/>
          <p:cNvCxnSpPr>
            <a:stCxn id="1218" idx="3"/>
            <a:endCxn id="1223" idx="0"/>
          </p:cNvCxnSpPr>
          <p:nvPr/>
        </p:nvCxnSpPr>
        <p:spPr>
          <a:xfrm flipH="1">
            <a:off x="4201310" y="1488096"/>
            <a:ext cx="367800" cy="1094100"/>
          </a:xfrm>
          <a:prstGeom prst="bentConnector2">
            <a:avLst/>
          </a:prstGeom>
          <a:noFill/>
          <a:ln w="9525" cap="flat" cmpd="sng">
            <a:solidFill>
              <a:schemeClr val="dk1"/>
            </a:solidFill>
            <a:prstDash val="solid"/>
            <a:round/>
            <a:headEnd type="none" w="med" len="med"/>
            <a:tailEnd type="none" w="med" len="med"/>
          </a:ln>
        </p:spPr>
      </p:cxnSp>
      <p:cxnSp>
        <p:nvCxnSpPr>
          <p:cNvPr id="1230" name="Google Shape;1230;p65"/>
          <p:cNvCxnSpPr>
            <a:stCxn id="1223" idx="3"/>
            <a:endCxn id="1224" idx="1"/>
          </p:cNvCxnSpPr>
          <p:nvPr/>
        </p:nvCxnSpPr>
        <p:spPr>
          <a:xfrm>
            <a:off x="4566972" y="2806750"/>
            <a:ext cx="826800" cy="600"/>
          </a:xfrm>
          <a:prstGeom prst="bentConnector3">
            <a:avLst>
              <a:gd name="adj1" fmla="val 50002"/>
            </a:avLst>
          </a:prstGeom>
          <a:noFill/>
          <a:ln w="9525" cap="flat" cmpd="sng">
            <a:solidFill>
              <a:schemeClr val="dk1"/>
            </a:solidFill>
            <a:prstDash val="solid"/>
            <a:round/>
            <a:headEnd type="none" w="med" len="med"/>
            <a:tailEnd type="none" w="med" len="med"/>
          </a:ln>
        </p:spPr>
      </p:cxnSp>
      <p:cxnSp>
        <p:nvCxnSpPr>
          <p:cNvPr id="1231" name="Google Shape;1231;p65"/>
          <p:cNvCxnSpPr>
            <a:stCxn id="1224" idx="2"/>
            <a:endCxn id="1219" idx="3"/>
          </p:cNvCxnSpPr>
          <p:nvPr/>
        </p:nvCxnSpPr>
        <p:spPr>
          <a:xfrm rot="-5400000" flipH="1">
            <a:off x="5660501" y="3130450"/>
            <a:ext cx="574200" cy="376200"/>
          </a:xfrm>
          <a:prstGeom prst="bentConnector2">
            <a:avLst/>
          </a:prstGeom>
          <a:noFill/>
          <a:ln w="9525" cap="flat" cmpd="sng">
            <a:solidFill>
              <a:schemeClr val="dk1"/>
            </a:solidFill>
            <a:prstDash val="solid"/>
            <a:round/>
            <a:headEnd type="none" w="med" len="med"/>
            <a:tailEnd type="none" w="med" len="med"/>
          </a:ln>
        </p:spPr>
      </p:cxnSp>
      <p:grpSp>
        <p:nvGrpSpPr>
          <p:cNvPr id="1232" name="Google Shape;1232;p65"/>
          <p:cNvGrpSpPr/>
          <p:nvPr/>
        </p:nvGrpSpPr>
        <p:grpSpPr>
          <a:xfrm>
            <a:off x="953123" y="2637886"/>
            <a:ext cx="263407" cy="338327"/>
            <a:chOff x="4577100" y="3560450"/>
            <a:chExt cx="334400" cy="427775"/>
          </a:xfrm>
        </p:grpSpPr>
        <p:sp>
          <p:nvSpPr>
            <p:cNvPr id="1233" name="Google Shape;1233;p65"/>
            <p:cNvSpPr/>
            <p:nvPr/>
          </p:nvSpPr>
          <p:spPr>
            <a:xfrm>
              <a:off x="4577100" y="3560450"/>
              <a:ext cx="334400" cy="427775"/>
            </a:xfrm>
            <a:custGeom>
              <a:avLst/>
              <a:gdLst/>
              <a:ahLst/>
              <a:cxnLst/>
              <a:rect l="l" t="t" r="r" b="b"/>
              <a:pathLst>
                <a:path w="13376" h="17111" extrusionOk="0">
                  <a:moveTo>
                    <a:pt x="6682" y="665"/>
                  </a:moveTo>
                  <a:cubicBezTo>
                    <a:pt x="7171" y="665"/>
                    <a:pt x="7660" y="998"/>
                    <a:pt x="7685" y="1664"/>
                  </a:cubicBezTo>
                  <a:cubicBezTo>
                    <a:pt x="7685" y="1848"/>
                    <a:pt x="7835" y="1998"/>
                    <a:pt x="8020" y="1998"/>
                  </a:cubicBezTo>
                  <a:lnTo>
                    <a:pt x="10359" y="1998"/>
                  </a:lnTo>
                  <a:lnTo>
                    <a:pt x="10359" y="3335"/>
                  </a:lnTo>
                  <a:lnTo>
                    <a:pt x="3001" y="3335"/>
                  </a:lnTo>
                  <a:lnTo>
                    <a:pt x="3001" y="1998"/>
                  </a:lnTo>
                  <a:lnTo>
                    <a:pt x="5346" y="1998"/>
                  </a:lnTo>
                  <a:cubicBezTo>
                    <a:pt x="5527" y="1998"/>
                    <a:pt x="5680" y="1848"/>
                    <a:pt x="5680" y="1664"/>
                  </a:cubicBezTo>
                  <a:cubicBezTo>
                    <a:pt x="5704" y="998"/>
                    <a:pt x="6193" y="665"/>
                    <a:pt x="6682" y="665"/>
                  </a:cubicBezTo>
                  <a:close/>
                  <a:moveTo>
                    <a:pt x="11365" y="3672"/>
                  </a:moveTo>
                  <a:lnTo>
                    <a:pt x="11365" y="15111"/>
                  </a:lnTo>
                  <a:lnTo>
                    <a:pt x="2001" y="15111"/>
                  </a:lnTo>
                  <a:lnTo>
                    <a:pt x="2001" y="3672"/>
                  </a:lnTo>
                  <a:lnTo>
                    <a:pt x="2426" y="3672"/>
                  </a:lnTo>
                  <a:cubicBezTo>
                    <a:pt x="2543" y="3873"/>
                    <a:pt x="2757" y="4006"/>
                    <a:pt x="3003" y="4006"/>
                  </a:cubicBezTo>
                  <a:lnTo>
                    <a:pt x="10362" y="4006"/>
                  </a:lnTo>
                  <a:cubicBezTo>
                    <a:pt x="10605" y="4006"/>
                    <a:pt x="10822" y="3870"/>
                    <a:pt x="10939" y="3672"/>
                  </a:cubicBezTo>
                  <a:close/>
                  <a:moveTo>
                    <a:pt x="12367" y="2332"/>
                  </a:moveTo>
                  <a:cubicBezTo>
                    <a:pt x="12552" y="2332"/>
                    <a:pt x="12701" y="2482"/>
                    <a:pt x="12701" y="2667"/>
                  </a:cubicBezTo>
                  <a:lnTo>
                    <a:pt x="12701" y="16108"/>
                  </a:lnTo>
                  <a:cubicBezTo>
                    <a:pt x="12701" y="16293"/>
                    <a:pt x="12552" y="16442"/>
                    <a:pt x="12367" y="16442"/>
                  </a:cubicBezTo>
                  <a:lnTo>
                    <a:pt x="995" y="16442"/>
                  </a:lnTo>
                  <a:cubicBezTo>
                    <a:pt x="813" y="16442"/>
                    <a:pt x="661" y="16293"/>
                    <a:pt x="661" y="16108"/>
                  </a:cubicBezTo>
                  <a:lnTo>
                    <a:pt x="661" y="2667"/>
                  </a:lnTo>
                  <a:cubicBezTo>
                    <a:pt x="661" y="2482"/>
                    <a:pt x="813" y="2332"/>
                    <a:pt x="995" y="2332"/>
                  </a:cubicBezTo>
                  <a:lnTo>
                    <a:pt x="2332" y="2332"/>
                  </a:lnTo>
                  <a:lnTo>
                    <a:pt x="2332" y="3001"/>
                  </a:lnTo>
                  <a:lnTo>
                    <a:pt x="1664" y="3001"/>
                  </a:lnTo>
                  <a:cubicBezTo>
                    <a:pt x="1482" y="3001"/>
                    <a:pt x="1330" y="3151"/>
                    <a:pt x="1330" y="3335"/>
                  </a:cubicBezTo>
                  <a:lnTo>
                    <a:pt x="1330" y="15440"/>
                  </a:lnTo>
                  <a:cubicBezTo>
                    <a:pt x="1330" y="15624"/>
                    <a:pt x="1482" y="15774"/>
                    <a:pt x="1664" y="15774"/>
                  </a:cubicBezTo>
                  <a:lnTo>
                    <a:pt x="11699" y="15774"/>
                  </a:lnTo>
                  <a:cubicBezTo>
                    <a:pt x="11883" y="15774"/>
                    <a:pt x="12033" y="15624"/>
                    <a:pt x="12033" y="15440"/>
                  </a:cubicBezTo>
                  <a:lnTo>
                    <a:pt x="12033" y="3335"/>
                  </a:lnTo>
                  <a:cubicBezTo>
                    <a:pt x="12033" y="3151"/>
                    <a:pt x="11883" y="3001"/>
                    <a:pt x="11699" y="3001"/>
                  </a:cubicBezTo>
                  <a:lnTo>
                    <a:pt x="11030" y="3001"/>
                  </a:lnTo>
                  <a:lnTo>
                    <a:pt x="11030" y="2332"/>
                  </a:lnTo>
                  <a:close/>
                  <a:moveTo>
                    <a:pt x="6683" y="0"/>
                  </a:moveTo>
                  <a:cubicBezTo>
                    <a:pt x="5961" y="0"/>
                    <a:pt x="5239" y="443"/>
                    <a:pt x="5046" y="1330"/>
                  </a:cubicBezTo>
                  <a:lnTo>
                    <a:pt x="3009" y="1330"/>
                  </a:lnTo>
                  <a:cubicBezTo>
                    <a:pt x="2760" y="1330"/>
                    <a:pt x="2543" y="1463"/>
                    <a:pt x="2431" y="1664"/>
                  </a:cubicBezTo>
                  <a:lnTo>
                    <a:pt x="1003" y="1664"/>
                  </a:lnTo>
                  <a:cubicBezTo>
                    <a:pt x="447" y="1664"/>
                    <a:pt x="1" y="2116"/>
                    <a:pt x="1" y="2667"/>
                  </a:cubicBezTo>
                  <a:lnTo>
                    <a:pt x="1" y="16108"/>
                  </a:lnTo>
                  <a:cubicBezTo>
                    <a:pt x="1" y="16664"/>
                    <a:pt x="453" y="17111"/>
                    <a:pt x="1003" y="17111"/>
                  </a:cubicBezTo>
                  <a:lnTo>
                    <a:pt x="12373" y="17111"/>
                  </a:lnTo>
                  <a:cubicBezTo>
                    <a:pt x="12929" y="17111"/>
                    <a:pt x="13375" y="16659"/>
                    <a:pt x="13375" y="16108"/>
                  </a:cubicBezTo>
                  <a:lnTo>
                    <a:pt x="13375" y="2667"/>
                  </a:lnTo>
                  <a:cubicBezTo>
                    <a:pt x="13370" y="2116"/>
                    <a:pt x="12918" y="1664"/>
                    <a:pt x="12367" y="1664"/>
                  </a:cubicBezTo>
                  <a:lnTo>
                    <a:pt x="10939" y="1664"/>
                  </a:lnTo>
                  <a:cubicBezTo>
                    <a:pt x="10822" y="1463"/>
                    <a:pt x="10608" y="1330"/>
                    <a:pt x="10362" y="1330"/>
                  </a:cubicBezTo>
                  <a:lnTo>
                    <a:pt x="8322" y="1330"/>
                  </a:lnTo>
                  <a:cubicBezTo>
                    <a:pt x="8128" y="443"/>
                    <a:pt x="7405" y="0"/>
                    <a:pt x="66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4" name="Google Shape;1234;p65"/>
            <p:cNvSpPr/>
            <p:nvPr/>
          </p:nvSpPr>
          <p:spPr>
            <a:xfrm>
              <a:off x="4733000" y="3593675"/>
              <a:ext cx="22275" cy="16750"/>
            </a:xfrm>
            <a:custGeom>
              <a:avLst/>
              <a:gdLst/>
              <a:ahLst/>
              <a:cxnLst/>
              <a:rect l="l" t="t" r="r" b="b"/>
              <a:pathLst>
                <a:path w="891" h="670" extrusionOk="0">
                  <a:moveTo>
                    <a:pt x="447" y="1"/>
                  </a:moveTo>
                  <a:cubicBezTo>
                    <a:pt x="0" y="17"/>
                    <a:pt x="5" y="656"/>
                    <a:pt x="447" y="669"/>
                  </a:cubicBezTo>
                  <a:cubicBezTo>
                    <a:pt x="890" y="653"/>
                    <a:pt x="890" y="17"/>
                    <a:pt x="4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5" name="Google Shape;1235;p65"/>
            <p:cNvSpPr/>
            <p:nvPr/>
          </p:nvSpPr>
          <p:spPr>
            <a:xfrm>
              <a:off x="4643750" y="3677300"/>
              <a:ext cx="200700" cy="177250"/>
            </a:xfrm>
            <a:custGeom>
              <a:avLst/>
              <a:gdLst/>
              <a:ahLst/>
              <a:cxnLst/>
              <a:rect l="l" t="t" r="r" b="b"/>
              <a:pathLst>
                <a:path w="8028" h="7090" extrusionOk="0">
                  <a:moveTo>
                    <a:pt x="2947" y="5143"/>
                  </a:moveTo>
                  <a:lnTo>
                    <a:pt x="2947" y="6421"/>
                  </a:lnTo>
                  <a:lnTo>
                    <a:pt x="2145" y="6421"/>
                  </a:lnTo>
                  <a:lnTo>
                    <a:pt x="2145" y="5143"/>
                  </a:lnTo>
                  <a:close/>
                  <a:moveTo>
                    <a:pt x="5888" y="4100"/>
                  </a:moveTo>
                  <a:lnTo>
                    <a:pt x="5888" y="6421"/>
                  </a:lnTo>
                  <a:lnTo>
                    <a:pt x="5086" y="6421"/>
                  </a:lnTo>
                  <a:lnTo>
                    <a:pt x="5086" y="4100"/>
                  </a:lnTo>
                  <a:close/>
                  <a:moveTo>
                    <a:pt x="7359" y="669"/>
                  </a:moveTo>
                  <a:lnTo>
                    <a:pt x="7359" y="6421"/>
                  </a:lnTo>
                  <a:lnTo>
                    <a:pt x="6557" y="6421"/>
                  </a:lnTo>
                  <a:lnTo>
                    <a:pt x="6557" y="3765"/>
                  </a:lnTo>
                  <a:cubicBezTo>
                    <a:pt x="6557" y="3581"/>
                    <a:pt x="6404" y="3431"/>
                    <a:pt x="6223" y="3431"/>
                  </a:cubicBezTo>
                  <a:lnTo>
                    <a:pt x="4752" y="3431"/>
                  </a:lnTo>
                  <a:cubicBezTo>
                    <a:pt x="4567" y="3431"/>
                    <a:pt x="4418" y="3581"/>
                    <a:pt x="4418" y="3765"/>
                  </a:cubicBezTo>
                  <a:lnTo>
                    <a:pt x="4418" y="6421"/>
                  </a:lnTo>
                  <a:lnTo>
                    <a:pt x="3616" y="6421"/>
                  </a:lnTo>
                  <a:lnTo>
                    <a:pt x="3616" y="4808"/>
                  </a:lnTo>
                  <a:cubicBezTo>
                    <a:pt x="3616" y="4624"/>
                    <a:pt x="3463" y="4474"/>
                    <a:pt x="3281" y="4474"/>
                  </a:cubicBezTo>
                  <a:lnTo>
                    <a:pt x="1811" y="4474"/>
                  </a:lnTo>
                  <a:cubicBezTo>
                    <a:pt x="1626" y="4474"/>
                    <a:pt x="1476" y="4624"/>
                    <a:pt x="1476" y="4808"/>
                  </a:cubicBezTo>
                  <a:lnTo>
                    <a:pt x="1476" y="6421"/>
                  </a:lnTo>
                  <a:lnTo>
                    <a:pt x="674" y="6421"/>
                  </a:lnTo>
                  <a:lnTo>
                    <a:pt x="674" y="669"/>
                  </a:lnTo>
                  <a:close/>
                  <a:moveTo>
                    <a:pt x="335" y="1"/>
                  </a:moveTo>
                  <a:cubicBezTo>
                    <a:pt x="150" y="1"/>
                    <a:pt x="0" y="150"/>
                    <a:pt x="0" y="335"/>
                  </a:cubicBezTo>
                  <a:lnTo>
                    <a:pt x="0" y="6755"/>
                  </a:lnTo>
                  <a:cubicBezTo>
                    <a:pt x="0" y="6939"/>
                    <a:pt x="150" y="7089"/>
                    <a:pt x="335" y="7089"/>
                  </a:cubicBezTo>
                  <a:lnTo>
                    <a:pt x="7693" y="7089"/>
                  </a:lnTo>
                  <a:cubicBezTo>
                    <a:pt x="7875" y="7089"/>
                    <a:pt x="8027" y="6939"/>
                    <a:pt x="8027" y="6755"/>
                  </a:cubicBezTo>
                  <a:lnTo>
                    <a:pt x="8027" y="335"/>
                  </a:lnTo>
                  <a:cubicBezTo>
                    <a:pt x="8027" y="150"/>
                    <a:pt x="7875" y="1"/>
                    <a:pt x="76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6" name="Google Shape;1236;p65"/>
            <p:cNvSpPr/>
            <p:nvPr/>
          </p:nvSpPr>
          <p:spPr>
            <a:xfrm>
              <a:off x="4641075" y="3871225"/>
              <a:ext cx="97425" cy="16725"/>
            </a:xfrm>
            <a:custGeom>
              <a:avLst/>
              <a:gdLst/>
              <a:ahLst/>
              <a:cxnLst/>
              <a:rect l="l" t="t" r="r" b="b"/>
              <a:pathLst>
                <a:path w="3897" h="669" extrusionOk="0">
                  <a:moveTo>
                    <a:pt x="447" y="1"/>
                  </a:moveTo>
                  <a:cubicBezTo>
                    <a:pt x="1" y="19"/>
                    <a:pt x="1" y="653"/>
                    <a:pt x="447" y="669"/>
                  </a:cubicBezTo>
                  <a:lnTo>
                    <a:pt x="3455" y="669"/>
                  </a:lnTo>
                  <a:cubicBezTo>
                    <a:pt x="3896" y="653"/>
                    <a:pt x="3896" y="19"/>
                    <a:pt x="34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7" name="Google Shape;1237;p65"/>
            <p:cNvSpPr/>
            <p:nvPr/>
          </p:nvSpPr>
          <p:spPr>
            <a:xfrm>
              <a:off x="4641075" y="3904650"/>
              <a:ext cx="97425" cy="16725"/>
            </a:xfrm>
            <a:custGeom>
              <a:avLst/>
              <a:gdLst/>
              <a:ahLst/>
              <a:cxnLst/>
              <a:rect l="l" t="t" r="r" b="b"/>
              <a:pathLst>
                <a:path w="3897" h="669" extrusionOk="0">
                  <a:moveTo>
                    <a:pt x="447" y="0"/>
                  </a:moveTo>
                  <a:cubicBezTo>
                    <a:pt x="1" y="19"/>
                    <a:pt x="1" y="653"/>
                    <a:pt x="447" y="669"/>
                  </a:cubicBezTo>
                  <a:lnTo>
                    <a:pt x="3455" y="669"/>
                  </a:lnTo>
                  <a:cubicBezTo>
                    <a:pt x="3896" y="653"/>
                    <a:pt x="3896" y="19"/>
                    <a:pt x="34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8" name="Google Shape;1238;p65"/>
            <p:cNvSpPr/>
            <p:nvPr/>
          </p:nvSpPr>
          <p:spPr>
            <a:xfrm>
              <a:off x="4749825" y="3871225"/>
              <a:ext cx="97375" cy="16725"/>
            </a:xfrm>
            <a:custGeom>
              <a:avLst/>
              <a:gdLst/>
              <a:ahLst/>
              <a:cxnLst/>
              <a:rect l="l" t="t" r="r" b="b"/>
              <a:pathLst>
                <a:path w="3895" h="669" extrusionOk="0">
                  <a:moveTo>
                    <a:pt x="445" y="1"/>
                  </a:moveTo>
                  <a:cubicBezTo>
                    <a:pt x="1" y="19"/>
                    <a:pt x="1" y="653"/>
                    <a:pt x="445" y="669"/>
                  </a:cubicBezTo>
                  <a:lnTo>
                    <a:pt x="3453" y="669"/>
                  </a:lnTo>
                  <a:cubicBezTo>
                    <a:pt x="3894" y="653"/>
                    <a:pt x="3894" y="19"/>
                    <a:pt x="34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39" name="Google Shape;1239;p65"/>
            <p:cNvSpPr/>
            <p:nvPr/>
          </p:nvSpPr>
          <p:spPr>
            <a:xfrm>
              <a:off x="4749825" y="3904650"/>
              <a:ext cx="97375" cy="16725"/>
            </a:xfrm>
            <a:custGeom>
              <a:avLst/>
              <a:gdLst/>
              <a:ahLst/>
              <a:cxnLst/>
              <a:rect l="l" t="t" r="r" b="b"/>
              <a:pathLst>
                <a:path w="3895" h="669" extrusionOk="0">
                  <a:moveTo>
                    <a:pt x="445" y="0"/>
                  </a:moveTo>
                  <a:cubicBezTo>
                    <a:pt x="1" y="19"/>
                    <a:pt x="1" y="653"/>
                    <a:pt x="445" y="669"/>
                  </a:cubicBezTo>
                  <a:lnTo>
                    <a:pt x="3453" y="669"/>
                  </a:lnTo>
                  <a:cubicBezTo>
                    <a:pt x="3894" y="653"/>
                    <a:pt x="3894" y="19"/>
                    <a:pt x="34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0" name="Google Shape;1240;p65"/>
            <p:cNvSpPr/>
            <p:nvPr/>
          </p:nvSpPr>
          <p:spPr>
            <a:xfrm>
              <a:off x="4667000" y="3703225"/>
              <a:ext cx="80850" cy="75200"/>
            </a:xfrm>
            <a:custGeom>
              <a:avLst/>
              <a:gdLst/>
              <a:ahLst/>
              <a:cxnLst/>
              <a:rect l="l" t="t" r="r" b="b"/>
              <a:pathLst>
                <a:path w="3234" h="3008" extrusionOk="0">
                  <a:moveTo>
                    <a:pt x="1616" y="1004"/>
                  </a:moveTo>
                  <a:cubicBezTo>
                    <a:pt x="1891" y="1004"/>
                    <a:pt x="2116" y="1226"/>
                    <a:pt x="2116" y="1504"/>
                  </a:cubicBezTo>
                  <a:cubicBezTo>
                    <a:pt x="2103" y="1837"/>
                    <a:pt x="1858" y="2003"/>
                    <a:pt x="1614" y="2003"/>
                  </a:cubicBezTo>
                  <a:cubicBezTo>
                    <a:pt x="1369" y="2003"/>
                    <a:pt x="1125" y="1837"/>
                    <a:pt x="1113" y="1504"/>
                  </a:cubicBezTo>
                  <a:cubicBezTo>
                    <a:pt x="1113" y="1226"/>
                    <a:pt x="1338" y="1004"/>
                    <a:pt x="1616" y="1004"/>
                  </a:cubicBezTo>
                  <a:close/>
                  <a:moveTo>
                    <a:pt x="1615" y="0"/>
                  </a:moveTo>
                  <a:cubicBezTo>
                    <a:pt x="1452" y="0"/>
                    <a:pt x="1290" y="112"/>
                    <a:pt x="1282" y="335"/>
                  </a:cubicBezTo>
                  <a:lnTo>
                    <a:pt x="1282" y="384"/>
                  </a:lnTo>
                  <a:cubicBezTo>
                    <a:pt x="1204" y="408"/>
                    <a:pt x="1129" y="437"/>
                    <a:pt x="1060" y="477"/>
                  </a:cubicBezTo>
                  <a:lnTo>
                    <a:pt x="1028" y="445"/>
                  </a:lnTo>
                  <a:cubicBezTo>
                    <a:pt x="962" y="380"/>
                    <a:pt x="877" y="347"/>
                    <a:pt x="791" y="347"/>
                  </a:cubicBezTo>
                  <a:cubicBezTo>
                    <a:pt x="706" y="347"/>
                    <a:pt x="620" y="380"/>
                    <a:pt x="554" y="445"/>
                  </a:cubicBezTo>
                  <a:cubicBezTo>
                    <a:pt x="426" y="576"/>
                    <a:pt x="426" y="785"/>
                    <a:pt x="554" y="916"/>
                  </a:cubicBezTo>
                  <a:lnTo>
                    <a:pt x="589" y="950"/>
                  </a:lnTo>
                  <a:cubicBezTo>
                    <a:pt x="552" y="1020"/>
                    <a:pt x="520" y="1092"/>
                    <a:pt x="496" y="1170"/>
                  </a:cubicBezTo>
                  <a:lnTo>
                    <a:pt x="445" y="1170"/>
                  </a:lnTo>
                  <a:cubicBezTo>
                    <a:pt x="1" y="1186"/>
                    <a:pt x="1" y="1822"/>
                    <a:pt x="445" y="1838"/>
                  </a:cubicBezTo>
                  <a:lnTo>
                    <a:pt x="496" y="1838"/>
                  </a:lnTo>
                  <a:cubicBezTo>
                    <a:pt x="520" y="1916"/>
                    <a:pt x="549" y="1988"/>
                    <a:pt x="589" y="2060"/>
                  </a:cubicBezTo>
                  <a:lnTo>
                    <a:pt x="554" y="2092"/>
                  </a:lnTo>
                  <a:cubicBezTo>
                    <a:pt x="426" y="2223"/>
                    <a:pt x="426" y="2434"/>
                    <a:pt x="554" y="2563"/>
                  </a:cubicBezTo>
                  <a:cubicBezTo>
                    <a:pt x="620" y="2628"/>
                    <a:pt x="706" y="2661"/>
                    <a:pt x="791" y="2661"/>
                  </a:cubicBezTo>
                  <a:cubicBezTo>
                    <a:pt x="877" y="2661"/>
                    <a:pt x="962" y="2628"/>
                    <a:pt x="1028" y="2563"/>
                  </a:cubicBezTo>
                  <a:lnTo>
                    <a:pt x="1060" y="2531"/>
                  </a:lnTo>
                  <a:cubicBezTo>
                    <a:pt x="1129" y="2568"/>
                    <a:pt x="1204" y="2600"/>
                    <a:pt x="1282" y="2624"/>
                  </a:cubicBezTo>
                  <a:lnTo>
                    <a:pt x="1282" y="2675"/>
                  </a:lnTo>
                  <a:cubicBezTo>
                    <a:pt x="1290" y="2897"/>
                    <a:pt x="1452" y="3008"/>
                    <a:pt x="1615" y="3008"/>
                  </a:cubicBezTo>
                  <a:cubicBezTo>
                    <a:pt x="1778" y="3008"/>
                    <a:pt x="1941" y="2897"/>
                    <a:pt x="1950" y="2675"/>
                  </a:cubicBezTo>
                  <a:lnTo>
                    <a:pt x="1950" y="2624"/>
                  </a:lnTo>
                  <a:cubicBezTo>
                    <a:pt x="2025" y="2600"/>
                    <a:pt x="2100" y="2571"/>
                    <a:pt x="2169" y="2531"/>
                  </a:cubicBezTo>
                  <a:lnTo>
                    <a:pt x="2204" y="2563"/>
                  </a:lnTo>
                  <a:cubicBezTo>
                    <a:pt x="2268" y="2628"/>
                    <a:pt x="2353" y="2661"/>
                    <a:pt x="2439" y="2661"/>
                  </a:cubicBezTo>
                  <a:cubicBezTo>
                    <a:pt x="2524" y="2661"/>
                    <a:pt x="2611" y="2628"/>
                    <a:pt x="2678" y="2563"/>
                  </a:cubicBezTo>
                  <a:cubicBezTo>
                    <a:pt x="2809" y="2434"/>
                    <a:pt x="2809" y="2223"/>
                    <a:pt x="2678" y="2092"/>
                  </a:cubicBezTo>
                  <a:lnTo>
                    <a:pt x="2645" y="2060"/>
                  </a:lnTo>
                  <a:cubicBezTo>
                    <a:pt x="2680" y="1988"/>
                    <a:pt x="2715" y="1916"/>
                    <a:pt x="2739" y="1838"/>
                  </a:cubicBezTo>
                  <a:lnTo>
                    <a:pt x="2787" y="1838"/>
                  </a:lnTo>
                  <a:cubicBezTo>
                    <a:pt x="3234" y="1822"/>
                    <a:pt x="3234" y="1186"/>
                    <a:pt x="2787" y="1170"/>
                  </a:cubicBezTo>
                  <a:lnTo>
                    <a:pt x="2739" y="1170"/>
                  </a:lnTo>
                  <a:cubicBezTo>
                    <a:pt x="2715" y="1092"/>
                    <a:pt x="2686" y="1020"/>
                    <a:pt x="2645" y="950"/>
                  </a:cubicBezTo>
                  <a:lnTo>
                    <a:pt x="2678" y="916"/>
                  </a:lnTo>
                  <a:cubicBezTo>
                    <a:pt x="2809" y="785"/>
                    <a:pt x="2809" y="576"/>
                    <a:pt x="2678" y="445"/>
                  </a:cubicBezTo>
                  <a:cubicBezTo>
                    <a:pt x="2612" y="380"/>
                    <a:pt x="2527" y="347"/>
                    <a:pt x="2442" y="347"/>
                  </a:cubicBezTo>
                  <a:cubicBezTo>
                    <a:pt x="2357" y="347"/>
                    <a:pt x="2271" y="380"/>
                    <a:pt x="2204" y="445"/>
                  </a:cubicBezTo>
                  <a:lnTo>
                    <a:pt x="2169" y="477"/>
                  </a:lnTo>
                  <a:cubicBezTo>
                    <a:pt x="2100" y="442"/>
                    <a:pt x="2025" y="408"/>
                    <a:pt x="1950" y="384"/>
                  </a:cubicBezTo>
                  <a:lnTo>
                    <a:pt x="1950" y="335"/>
                  </a:lnTo>
                  <a:cubicBezTo>
                    <a:pt x="1941" y="112"/>
                    <a:pt x="1778" y="0"/>
                    <a:pt x="16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41" name="Google Shape;1241;p65"/>
          <p:cNvGrpSpPr/>
          <p:nvPr/>
        </p:nvGrpSpPr>
        <p:grpSpPr>
          <a:xfrm>
            <a:off x="2474087" y="2665083"/>
            <a:ext cx="337904" cy="283933"/>
            <a:chOff x="5117350" y="3609700"/>
            <a:chExt cx="428975" cy="359000"/>
          </a:xfrm>
        </p:grpSpPr>
        <p:sp>
          <p:nvSpPr>
            <p:cNvPr id="1242" name="Google Shape;1242;p65"/>
            <p:cNvSpPr/>
            <p:nvPr/>
          </p:nvSpPr>
          <p:spPr>
            <a:xfrm>
              <a:off x="5146375" y="3609700"/>
              <a:ext cx="312725" cy="88575"/>
            </a:xfrm>
            <a:custGeom>
              <a:avLst/>
              <a:gdLst/>
              <a:ahLst/>
              <a:cxnLst/>
              <a:rect l="l" t="t" r="r" b="b"/>
              <a:pathLst>
                <a:path w="12509" h="3543" extrusionOk="0">
                  <a:moveTo>
                    <a:pt x="10725" y="1"/>
                  </a:moveTo>
                  <a:cubicBezTo>
                    <a:pt x="10569" y="1"/>
                    <a:pt x="10427" y="109"/>
                    <a:pt x="10396" y="269"/>
                  </a:cubicBezTo>
                  <a:cubicBezTo>
                    <a:pt x="10359" y="448"/>
                    <a:pt x="10476" y="627"/>
                    <a:pt x="10656" y="662"/>
                  </a:cubicBezTo>
                  <a:lnTo>
                    <a:pt x="11284" y="793"/>
                  </a:lnTo>
                  <a:lnTo>
                    <a:pt x="8222" y="2806"/>
                  </a:lnTo>
                  <a:lnTo>
                    <a:pt x="4487" y="349"/>
                  </a:lnTo>
                  <a:cubicBezTo>
                    <a:pt x="4431" y="312"/>
                    <a:pt x="4366" y="293"/>
                    <a:pt x="4301" y="293"/>
                  </a:cubicBezTo>
                  <a:cubicBezTo>
                    <a:pt x="4237" y="293"/>
                    <a:pt x="4173" y="312"/>
                    <a:pt x="4118" y="349"/>
                  </a:cubicBezTo>
                  <a:lnTo>
                    <a:pt x="198" y="2927"/>
                  </a:lnTo>
                  <a:cubicBezTo>
                    <a:pt x="43" y="3026"/>
                    <a:pt x="0" y="3234"/>
                    <a:pt x="102" y="3389"/>
                  </a:cubicBezTo>
                  <a:cubicBezTo>
                    <a:pt x="169" y="3488"/>
                    <a:pt x="276" y="3542"/>
                    <a:pt x="383" y="3542"/>
                  </a:cubicBezTo>
                  <a:cubicBezTo>
                    <a:pt x="444" y="3542"/>
                    <a:pt x="508" y="3523"/>
                    <a:pt x="564" y="3488"/>
                  </a:cubicBezTo>
                  <a:lnTo>
                    <a:pt x="4302" y="1031"/>
                  </a:lnTo>
                  <a:lnTo>
                    <a:pt x="8038" y="3488"/>
                  </a:lnTo>
                  <a:cubicBezTo>
                    <a:pt x="8094" y="3524"/>
                    <a:pt x="8159" y="3542"/>
                    <a:pt x="8223" y="3542"/>
                  </a:cubicBezTo>
                  <a:cubicBezTo>
                    <a:pt x="8288" y="3542"/>
                    <a:pt x="8352" y="3524"/>
                    <a:pt x="8407" y="3488"/>
                  </a:cubicBezTo>
                  <a:lnTo>
                    <a:pt x="11653" y="1354"/>
                  </a:lnTo>
                  <a:lnTo>
                    <a:pt x="11522" y="1983"/>
                  </a:lnTo>
                  <a:cubicBezTo>
                    <a:pt x="11484" y="2165"/>
                    <a:pt x="11602" y="2341"/>
                    <a:pt x="11781" y="2379"/>
                  </a:cubicBezTo>
                  <a:cubicBezTo>
                    <a:pt x="11803" y="2383"/>
                    <a:pt x="11825" y="2385"/>
                    <a:pt x="11847" y="2385"/>
                  </a:cubicBezTo>
                  <a:cubicBezTo>
                    <a:pt x="12002" y="2385"/>
                    <a:pt x="12144" y="2278"/>
                    <a:pt x="12177" y="2116"/>
                  </a:cubicBezTo>
                  <a:lnTo>
                    <a:pt x="12471" y="697"/>
                  </a:lnTo>
                  <a:cubicBezTo>
                    <a:pt x="12509" y="515"/>
                    <a:pt x="12391" y="338"/>
                    <a:pt x="12209" y="301"/>
                  </a:cubicBezTo>
                  <a:lnTo>
                    <a:pt x="10789" y="7"/>
                  </a:lnTo>
                  <a:cubicBezTo>
                    <a:pt x="10768" y="3"/>
                    <a:pt x="10746" y="1"/>
                    <a:pt x="1072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3" name="Google Shape;1243;p65"/>
            <p:cNvSpPr/>
            <p:nvPr/>
          </p:nvSpPr>
          <p:spPr>
            <a:xfrm>
              <a:off x="5117350" y="3696025"/>
              <a:ext cx="428975" cy="272675"/>
            </a:xfrm>
            <a:custGeom>
              <a:avLst/>
              <a:gdLst/>
              <a:ahLst/>
              <a:cxnLst/>
              <a:rect l="l" t="t" r="r" b="b"/>
              <a:pathLst>
                <a:path w="17159" h="10907" extrusionOk="0">
                  <a:moveTo>
                    <a:pt x="14178" y="672"/>
                  </a:moveTo>
                  <a:lnTo>
                    <a:pt x="14178" y="4225"/>
                  </a:lnTo>
                  <a:lnTo>
                    <a:pt x="13175" y="4225"/>
                  </a:lnTo>
                  <a:cubicBezTo>
                    <a:pt x="13004" y="4225"/>
                    <a:pt x="12859" y="4353"/>
                    <a:pt x="12843" y="4522"/>
                  </a:cubicBezTo>
                  <a:lnTo>
                    <a:pt x="12776" y="5115"/>
                  </a:lnTo>
                  <a:cubicBezTo>
                    <a:pt x="12656" y="5164"/>
                    <a:pt x="12541" y="5225"/>
                    <a:pt x="12432" y="5295"/>
                  </a:cubicBezTo>
                  <a:lnTo>
                    <a:pt x="12432" y="672"/>
                  </a:lnTo>
                  <a:close/>
                  <a:moveTo>
                    <a:pt x="10923" y="7073"/>
                  </a:moveTo>
                  <a:lnTo>
                    <a:pt x="11186" y="7268"/>
                  </a:lnTo>
                  <a:cubicBezTo>
                    <a:pt x="11161" y="7468"/>
                    <a:pt x="11161" y="7672"/>
                    <a:pt x="11186" y="7872"/>
                  </a:cubicBezTo>
                  <a:lnTo>
                    <a:pt x="10923" y="8062"/>
                  </a:lnTo>
                  <a:lnTo>
                    <a:pt x="10923" y="7073"/>
                  </a:lnTo>
                  <a:close/>
                  <a:moveTo>
                    <a:pt x="2415" y="3359"/>
                  </a:moveTo>
                  <a:lnTo>
                    <a:pt x="2415" y="8070"/>
                  </a:lnTo>
                  <a:lnTo>
                    <a:pt x="669" y="8070"/>
                  </a:lnTo>
                  <a:lnTo>
                    <a:pt x="669" y="3359"/>
                  </a:lnTo>
                  <a:close/>
                  <a:moveTo>
                    <a:pt x="6335" y="672"/>
                  </a:moveTo>
                  <a:lnTo>
                    <a:pt x="6335" y="8070"/>
                  </a:lnTo>
                  <a:lnTo>
                    <a:pt x="4592" y="8070"/>
                  </a:lnTo>
                  <a:lnTo>
                    <a:pt x="4592" y="672"/>
                  </a:lnTo>
                  <a:close/>
                  <a:moveTo>
                    <a:pt x="10255" y="3364"/>
                  </a:moveTo>
                  <a:lnTo>
                    <a:pt x="10255" y="8073"/>
                  </a:lnTo>
                  <a:lnTo>
                    <a:pt x="8512" y="8073"/>
                  </a:lnTo>
                  <a:lnTo>
                    <a:pt x="8512" y="3364"/>
                  </a:lnTo>
                  <a:close/>
                  <a:moveTo>
                    <a:pt x="14212" y="4891"/>
                  </a:moveTo>
                  <a:lnTo>
                    <a:pt x="14268" y="5388"/>
                  </a:lnTo>
                  <a:cubicBezTo>
                    <a:pt x="14282" y="5517"/>
                    <a:pt x="14370" y="5626"/>
                    <a:pt x="14493" y="5669"/>
                  </a:cubicBezTo>
                  <a:cubicBezTo>
                    <a:pt x="14742" y="5752"/>
                    <a:pt x="14964" y="5883"/>
                    <a:pt x="15164" y="6057"/>
                  </a:cubicBezTo>
                  <a:cubicBezTo>
                    <a:pt x="15227" y="6110"/>
                    <a:pt x="15306" y="6139"/>
                    <a:pt x="15386" y="6139"/>
                  </a:cubicBezTo>
                  <a:cubicBezTo>
                    <a:pt x="15431" y="6139"/>
                    <a:pt x="15476" y="6129"/>
                    <a:pt x="15520" y="6110"/>
                  </a:cubicBezTo>
                  <a:lnTo>
                    <a:pt x="15977" y="5910"/>
                  </a:lnTo>
                  <a:lnTo>
                    <a:pt x="16346" y="6549"/>
                  </a:lnTo>
                  <a:lnTo>
                    <a:pt x="15945" y="6845"/>
                  </a:lnTo>
                  <a:cubicBezTo>
                    <a:pt x="15835" y="6926"/>
                    <a:pt x="15785" y="7054"/>
                    <a:pt x="15811" y="7180"/>
                  </a:cubicBezTo>
                  <a:cubicBezTo>
                    <a:pt x="15862" y="7434"/>
                    <a:pt x="15862" y="7701"/>
                    <a:pt x="15811" y="7955"/>
                  </a:cubicBezTo>
                  <a:cubicBezTo>
                    <a:pt x="15787" y="8083"/>
                    <a:pt x="15838" y="8212"/>
                    <a:pt x="15942" y="8289"/>
                  </a:cubicBezTo>
                  <a:lnTo>
                    <a:pt x="16343" y="8586"/>
                  </a:lnTo>
                  <a:lnTo>
                    <a:pt x="15974" y="9225"/>
                  </a:lnTo>
                  <a:lnTo>
                    <a:pt x="15517" y="9025"/>
                  </a:lnTo>
                  <a:cubicBezTo>
                    <a:pt x="15475" y="9005"/>
                    <a:pt x="15430" y="8996"/>
                    <a:pt x="15384" y="8996"/>
                  </a:cubicBezTo>
                  <a:cubicBezTo>
                    <a:pt x="15304" y="8996"/>
                    <a:pt x="15225" y="9025"/>
                    <a:pt x="15162" y="9078"/>
                  </a:cubicBezTo>
                  <a:cubicBezTo>
                    <a:pt x="14966" y="9252"/>
                    <a:pt x="14739" y="9383"/>
                    <a:pt x="14490" y="9466"/>
                  </a:cubicBezTo>
                  <a:cubicBezTo>
                    <a:pt x="14367" y="9509"/>
                    <a:pt x="14279" y="9616"/>
                    <a:pt x="14266" y="9747"/>
                  </a:cubicBezTo>
                  <a:lnTo>
                    <a:pt x="14210" y="10241"/>
                  </a:lnTo>
                  <a:lnTo>
                    <a:pt x="13472" y="10241"/>
                  </a:lnTo>
                  <a:lnTo>
                    <a:pt x="13418" y="9747"/>
                  </a:lnTo>
                  <a:cubicBezTo>
                    <a:pt x="13405" y="9616"/>
                    <a:pt x="13317" y="9509"/>
                    <a:pt x="13194" y="9466"/>
                  </a:cubicBezTo>
                  <a:cubicBezTo>
                    <a:pt x="12945" y="9383"/>
                    <a:pt x="12723" y="9252"/>
                    <a:pt x="12522" y="9078"/>
                  </a:cubicBezTo>
                  <a:cubicBezTo>
                    <a:pt x="12460" y="9024"/>
                    <a:pt x="12382" y="8995"/>
                    <a:pt x="12303" y="8995"/>
                  </a:cubicBezTo>
                  <a:cubicBezTo>
                    <a:pt x="12257" y="8995"/>
                    <a:pt x="12211" y="9005"/>
                    <a:pt x="12167" y="9025"/>
                  </a:cubicBezTo>
                  <a:lnTo>
                    <a:pt x="11710" y="9225"/>
                  </a:lnTo>
                  <a:lnTo>
                    <a:pt x="11341" y="8586"/>
                  </a:lnTo>
                  <a:lnTo>
                    <a:pt x="11742" y="8289"/>
                  </a:lnTo>
                  <a:cubicBezTo>
                    <a:pt x="11846" y="8212"/>
                    <a:pt x="11897" y="8083"/>
                    <a:pt x="11873" y="7955"/>
                  </a:cubicBezTo>
                  <a:cubicBezTo>
                    <a:pt x="11822" y="7701"/>
                    <a:pt x="11822" y="7434"/>
                    <a:pt x="11873" y="7180"/>
                  </a:cubicBezTo>
                  <a:cubicBezTo>
                    <a:pt x="11897" y="7054"/>
                    <a:pt x="11846" y="6923"/>
                    <a:pt x="11742" y="6845"/>
                  </a:cubicBezTo>
                  <a:lnTo>
                    <a:pt x="11341" y="6549"/>
                  </a:lnTo>
                  <a:lnTo>
                    <a:pt x="11710" y="5910"/>
                  </a:lnTo>
                  <a:lnTo>
                    <a:pt x="12167" y="6110"/>
                  </a:lnTo>
                  <a:cubicBezTo>
                    <a:pt x="12209" y="6129"/>
                    <a:pt x="12254" y="6139"/>
                    <a:pt x="12300" y="6139"/>
                  </a:cubicBezTo>
                  <a:cubicBezTo>
                    <a:pt x="12380" y="6139"/>
                    <a:pt x="12459" y="6110"/>
                    <a:pt x="12522" y="6057"/>
                  </a:cubicBezTo>
                  <a:cubicBezTo>
                    <a:pt x="12718" y="5883"/>
                    <a:pt x="12945" y="5752"/>
                    <a:pt x="13194" y="5669"/>
                  </a:cubicBezTo>
                  <a:cubicBezTo>
                    <a:pt x="13317" y="5626"/>
                    <a:pt x="13405" y="5519"/>
                    <a:pt x="13418" y="5388"/>
                  </a:cubicBezTo>
                  <a:lnTo>
                    <a:pt x="13474" y="4891"/>
                  </a:lnTo>
                  <a:close/>
                  <a:moveTo>
                    <a:pt x="4258" y="0"/>
                  </a:moveTo>
                  <a:cubicBezTo>
                    <a:pt x="4073" y="0"/>
                    <a:pt x="3923" y="150"/>
                    <a:pt x="3923" y="335"/>
                  </a:cubicBezTo>
                  <a:lnTo>
                    <a:pt x="3923" y="8065"/>
                  </a:lnTo>
                  <a:lnTo>
                    <a:pt x="3084" y="8065"/>
                  </a:lnTo>
                  <a:lnTo>
                    <a:pt x="3084" y="3022"/>
                  </a:lnTo>
                  <a:cubicBezTo>
                    <a:pt x="3084" y="2837"/>
                    <a:pt x="2934" y="2688"/>
                    <a:pt x="2749" y="2688"/>
                  </a:cubicBezTo>
                  <a:lnTo>
                    <a:pt x="335" y="2688"/>
                  </a:lnTo>
                  <a:cubicBezTo>
                    <a:pt x="153" y="2688"/>
                    <a:pt x="1" y="2837"/>
                    <a:pt x="1" y="3022"/>
                  </a:cubicBezTo>
                  <a:lnTo>
                    <a:pt x="1" y="8399"/>
                  </a:lnTo>
                  <a:cubicBezTo>
                    <a:pt x="1" y="8583"/>
                    <a:pt x="153" y="8733"/>
                    <a:pt x="335" y="8733"/>
                  </a:cubicBezTo>
                  <a:lnTo>
                    <a:pt x="10656" y="8733"/>
                  </a:lnTo>
                  <a:lnTo>
                    <a:pt x="11282" y="9813"/>
                  </a:lnTo>
                  <a:cubicBezTo>
                    <a:pt x="11342" y="9920"/>
                    <a:pt x="11456" y="9982"/>
                    <a:pt x="11574" y="9982"/>
                  </a:cubicBezTo>
                  <a:cubicBezTo>
                    <a:pt x="11619" y="9982"/>
                    <a:pt x="11664" y="9973"/>
                    <a:pt x="11707" y="9955"/>
                  </a:cubicBezTo>
                  <a:lnTo>
                    <a:pt x="12252" y="9714"/>
                  </a:lnTo>
                  <a:cubicBezTo>
                    <a:pt x="12415" y="9835"/>
                    <a:pt x="12589" y="9934"/>
                    <a:pt x="12776" y="10017"/>
                  </a:cubicBezTo>
                  <a:lnTo>
                    <a:pt x="12843" y="10610"/>
                  </a:lnTo>
                  <a:cubicBezTo>
                    <a:pt x="12862" y="10779"/>
                    <a:pt x="13004" y="10907"/>
                    <a:pt x="13172" y="10907"/>
                  </a:cubicBezTo>
                  <a:lnTo>
                    <a:pt x="14509" y="10907"/>
                  </a:lnTo>
                  <a:cubicBezTo>
                    <a:pt x="14680" y="10907"/>
                    <a:pt x="14825" y="10779"/>
                    <a:pt x="14841" y="10610"/>
                  </a:cubicBezTo>
                  <a:lnTo>
                    <a:pt x="14908" y="10017"/>
                  </a:lnTo>
                  <a:cubicBezTo>
                    <a:pt x="15095" y="9936"/>
                    <a:pt x="15268" y="9837"/>
                    <a:pt x="15432" y="9714"/>
                  </a:cubicBezTo>
                  <a:lnTo>
                    <a:pt x="15980" y="9955"/>
                  </a:lnTo>
                  <a:cubicBezTo>
                    <a:pt x="16023" y="9974"/>
                    <a:pt x="16069" y="9982"/>
                    <a:pt x="16114" y="9982"/>
                  </a:cubicBezTo>
                  <a:cubicBezTo>
                    <a:pt x="16231" y="9982"/>
                    <a:pt x="16343" y="9922"/>
                    <a:pt x="16405" y="9813"/>
                  </a:cubicBezTo>
                  <a:lnTo>
                    <a:pt x="17073" y="8658"/>
                  </a:lnTo>
                  <a:cubicBezTo>
                    <a:pt x="17154" y="8514"/>
                    <a:pt x="17119" y="8327"/>
                    <a:pt x="16980" y="8225"/>
                  </a:cubicBezTo>
                  <a:lnTo>
                    <a:pt x="16498" y="7872"/>
                  </a:lnTo>
                  <a:cubicBezTo>
                    <a:pt x="16523" y="7672"/>
                    <a:pt x="16523" y="7468"/>
                    <a:pt x="16498" y="7268"/>
                  </a:cubicBezTo>
                  <a:lnTo>
                    <a:pt x="16980" y="6912"/>
                  </a:lnTo>
                  <a:cubicBezTo>
                    <a:pt x="17119" y="6813"/>
                    <a:pt x="17159" y="6626"/>
                    <a:pt x="17071" y="6474"/>
                  </a:cubicBezTo>
                  <a:lnTo>
                    <a:pt x="16402" y="5319"/>
                  </a:lnTo>
                  <a:cubicBezTo>
                    <a:pt x="16342" y="5212"/>
                    <a:pt x="16228" y="5150"/>
                    <a:pt x="16110" y="5150"/>
                  </a:cubicBezTo>
                  <a:cubicBezTo>
                    <a:pt x="16065" y="5150"/>
                    <a:pt x="16020" y="5159"/>
                    <a:pt x="15977" y="5177"/>
                  </a:cubicBezTo>
                  <a:lnTo>
                    <a:pt x="15429" y="5418"/>
                  </a:lnTo>
                  <a:cubicBezTo>
                    <a:pt x="15266" y="5297"/>
                    <a:pt x="15092" y="5196"/>
                    <a:pt x="14905" y="5115"/>
                  </a:cubicBezTo>
                  <a:lnTo>
                    <a:pt x="14841" y="4541"/>
                  </a:lnTo>
                  <a:lnTo>
                    <a:pt x="14841" y="335"/>
                  </a:lnTo>
                  <a:cubicBezTo>
                    <a:pt x="14841" y="150"/>
                    <a:pt x="14691" y="0"/>
                    <a:pt x="14506" y="0"/>
                  </a:cubicBezTo>
                  <a:lnTo>
                    <a:pt x="12095" y="0"/>
                  </a:lnTo>
                  <a:cubicBezTo>
                    <a:pt x="11910" y="0"/>
                    <a:pt x="11760" y="150"/>
                    <a:pt x="11760" y="335"/>
                  </a:cubicBezTo>
                  <a:lnTo>
                    <a:pt x="11760" y="5201"/>
                  </a:lnTo>
                  <a:lnTo>
                    <a:pt x="11699" y="5174"/>
                  </a:lnTo>
                  <a:cubicBezTo>
                    <a:pt x="11655" y="5156"/>
                    <a:pt x="11610" y="5146"/>
                    <a:pt x="11565" y="5146"/>
                  </a:cubicBezTo>
                  <a:cubicBezTo>
                    <a:pt x="11449" y="5146"/>
                    <a:pt x="11338" y="5206"/>
                    <a:pt x="11276" y="5316"/>
                  </a:cubicBezTo>
                  <a:lnTo>
                    <a:pt x="10918" y="5934"/>
                  </a:lnTo>
                  <a:lnTo>
                    <a:pt x="10918" y="3022"/>
                  </a:lnTo>
                  <a:cubicBezTo>
                    <a:pt x="10918" y="2837"/>
                    <a:pt x="10768" y="2688"/>
                    <a:pt x="10584" y="2688"/>
                  </a:cubicBezTo>
                  <a:lnTo>
                    <a:pt x="8169" y="2688"/>
                  </a:lnTo>
                  <a:cubicBezTo>
                    <a:pt x="7988" y="2688"/>
                    <a:pt x="7835" y="2837"/>
                    <a:pt x="7835" y="3022"/>
                  </a:cubicBezTo>
                  <a:lnTo>
                    <a:pt x="7835" y="8065"/>
                  </a:lnTo>
                  <a:lnTo>
                    <a:pt x="6998" y="8065"/>
                  </a:lnTo>
                  <a:lnTo>
                    <a:pt x="6998" y="335"/>
                  </a:lnTo>
                  <a:cubicBezTo>
                    <a:pt x="6998" y="150"/>
                    <a:pt x="6846" y="0"/>
                    <a:pt x="66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4" name="Google Shape;1244;p65"/>
            <p:cNvSpPr/>
            <p:nvPr/>
          </p:nvSpPr>
          <p:spPr>
            <a:xfrm>
              <a:off x="5434150" y="3855975"/>
              <a:ext cx="58500" cy="58325"/>
            </a:xfrm>
            <a:custGeom>
              <a:avLst/>
              <a:gdLst/>
              <a:ahLst/>
              <a:cxnLst/>
              <a:rect l="l" t="t" r="r" b="b"/>
              <a:pathLst>
                <a:path w="2340" h="2333" extrusionOk="0">
                  <a:moveTo>
                    <a:pt x="1170" y="670"/>
                  </a:moveTo>
                  <a:cubicBezTo>
                    <a:pt x="1414" y="670"/>
                    <a:pt x="1658" y="836"/>
                    <a:pt x="1671" y="1169"/>
                  </a:cubicBezTo>
                  <a:cubicBezTo>
                    <a:pt x="1671" y="1447"/>
                    <a:pt x="1447" y="1672"/>
                    <a:pt x="1171" y="1672"/>
                  </a:cubicBezTo>
                  <a:cubicBezTo>
                    <a:pt x="893" y="1672"/>
                    <a:pt x="669" y="1447"/>
                    <a:pt x="669" y="1169"/>
                  </a:cubicBezTo>
                  <a:cubicBezTo>
                    <a:pt x="682" y="836"/>
                    <a:pt x="926" y="670"/>
                    <a:pt x="1170" y="670"/>
                  </a:cubicBezTo>
                  <a:close/>
                  <a:moveTo>
                    <a:pt x="1171" y="1"/>
                  </a:moveTo>
                  <a:cubicBezTo>
                    <a:pt x="524" y="1"/>
                    <a:pt x="0" y="525"/>
                    <a:pt x="0" y="1169"/>
                  </a:cubicBezTo>
                  <a:cubicBezTo>
                    <a:pt x="31" y="1945"/>
                    <a:pt x="601" y="2333"/>
                    <a:pt x="1171" y="2333"/>
                  </a:cubicBezTo>
                  <a:cubicBezTo>
                    <a:pt x="1741" y="2333"/>
                    <a:pt x="2310" y="1945"/>
                    <a:pt x="2340" y="1169"/>
                  </a:cubicBezTo>
                  <a:cubicBezTo>
                    <a:pt x="2340" y="525"/>
                    <a:pt x="1816" y="1"/>
                    <a:pt x="11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45" name="Google Shape;1245;p65"/>
          <p:cNvGrpSpPr/>
          <p:nvPr/>
        </p:nvGrpSpPr>
        <p:grpSpPr>
          <a:xfrm>
            <a:off x="4028774" y="2637945"/>
            <a:ext cx="344973" cy="338209"/>
            <a:chOff x="5701725" y="3580050"/>
            <a:chExt cx="437950" cy="427625"/>
          </a:xfrm>
        </p:grpSpPr>
        <p:sp>
          <p:nvSpPr>
            <p:cNvPr id="1246" name="Google Shape;1246;p65"/>
            <p:cNvSpPr/>
            <p:nvPr/>
          </p:nvSpPr>
          <p:spPr>
            <a:xfrm>
              <a:off x="5701725" y="3580050"/>
              <a:ext cx="437950" cy="427625"/>
            </a:xfrm>
            <a:custGeom>
              <a:avLst/>
              <a:gdLst/>
              <a:ahLst/>
              <a:cxnLst/>
              <a:rect l="l" t="t" r="r" b="b"/>
              <a:pathLst>
                <a:path w="17518" h="17105" extrusionOk="0">
                  <a:moveTo>
                    <a:pt x="7723" y="3872"/>
                  </a:moveTo>
                  <a:lnTo>
                    <a:pt x="8886" y="4260"/>
                  </a:lnTo>
                  <a:cubicBezTo>
                    <a:pt x="8552" y="4811"/>
                    <a:pt x="8268" y="5391"/>
                    <a:pt x="8041" y="5992"/>
                  </a:cubicBezTo>
                  <a:lnTo>
                    <a:pt x="6822" y="4773"/>
                  </a:lnTo>
                  <a:lnTo>
                    <a:pt x="7723" y="3872"/>
                  </a:lnTo>
                  <a:close/>
                  <a:moveTo>
                    <a:pt x="15483" y="665"/>
                  </a:moveTo>
                  <a:cubicBezTo>
                    <a:pt x="15775" y="665"/>
                    <a:pt x="16068" y="692"/>
                    <a:pt x="16359" y="749"/>
                  </a:cubicBezTo>
                  <a:cubicBezTo>
                    <a:pt x="16702" y="2511"/>
                    <a:pt x="15910" y="4650"/>
                    <a:pt x="14300" y="6257"/>
                  </a:cubicBezTo>
                  <a:cubicBezTo>
                    <a:pt x="13303" y="7257"/>
                    <a:pt x="11988" y="8070"/>
                    <a:pt x="10594" y="8551"/>
                  </a:cubicBezTo>
                  <a:lnTo>
                    <a:pt x="8560" y="6514"/>
                  </a:lnTo>
                  <a:cubicBezTo>
                    <a:pt x="9488" y="3546"/>
                    <a:pt x="12475" y="665"/>
                    <a:pt x="15483" y="665"/>
                  </a:cubicBezTo>
                  <a:close/>
                  <a:moveTo>
                    <a:pt x="12854" y="8222"/>
                  </a:moveTo>
                  <a:lnTo>
                    <a:pt x="13242" y="9385"/>
                  </a:lnTo>
                  <a:lnTo>
                    <a:pt x="12340" y="10289"/>
                  </a:lnTo>
                  <a:lnTo>
                    <a:pt x="11119" y="9067"/>
                  </a:lnTo>
                  <a:cubicBezTo>
                    <a:pt x="11720" y="8840"/>
                    <a:pt x="12303" y="8554"/>
                    <a:pt x="12854" y="8222"/>
                  </a:cubicBezTo>
                  <a:close/>
                  <a:moveTo>
                    <a:pt x="8504" y="7404"/>
                  </a:moveTo>
                  <a:lnTo>
                    <a:pt x="9707" y="8607"/>
                  </a:lnTo>
                  <a:cubicBezTo>
                    <a:pt x="9707" y="8610"/>
                    <a:pt x="9707" y="8610"/>
                    <a:pt x="9701" y="8613"/>
                  </a:cubicBezTo>
                  <a:cubicBezTo>
                    <a:pt x="9158" y="9597"/>
                    <a:pt x="8000" y="10432"/>
                    <a:pt x="6965" y="10432"/>
                  </a:cubicBezTo>
                  <a:cubicBezTo>
                    <a:pt x="6875" y="10432"/>
                    <a:pt x="6786" y="10425"/>
                    <a:pt x="6699" y="10412"/>
                  </a:cubicBezTo>
                  <a:cubicBezTo>
                    <a:pt x="6533" y="9319"/>
                    <a:pt x="7429" y="7995"/>
                    <a:pt x="8495" y="7407"/>
                  </a:cubicBezTo>
                  <a:cubicBezTo>
                    <a:pt x="8498" y="7407"/>
                    <a:pt x="8504" y="7404"/>
                    <a:pt x="8504" y="7404"/>
                  </a:cubicBezTo>
                  <a:close/>
                  <a:moveTo>
                    <a:pt x="6343" y="7751"/>
                  </a:moveTo>
                  <a:cubicBezTo>
                    <a:pt x="6547" y="7751"/>
                    <a:pt x="6753" y="7773"/>
                    <a:pt x="6961" y="7819"/>
                  </a:cubicBezTo>
                  <a:cubicBezTo>
                    <a:pt x="6183" y="8714"/>
                    <a:pt x="5848" y="9824"/>
                    <a:pt x="6086" y="10779"/>
                  </a:cubicBezTo>
                  <a:cubicBezTo>
                    <a:pt x="6116" y="10899"/>
                    <a:pt x="6209" y="10992"/>
                    <a:pt x="6330" y="11025"/>
                  </a:cubicBezTo>
                  <a:cubicBezTo>
                    <a:pt x="6533" y="11073"/>
                    <a:pt x="6741" y="11097"/>
                    <a:pt x="6955" y="11097"/>
                  </a:cubicBezTo>
                  <a:cubicBezTo>
                    <a:pt x="7747" y="11097"/>
                    <a:pt x="8586" y="10760"/>
                    <a:pt x="9290" y="10148"/>
                  </a:cubicBezTo>
                  <a:cubicBezTo>
                    <a:pt x="9335" y="10348"/>
                    <a:pt x="9354" y="10557"/>
                    <a:pt x="9354" y="10763"/>
                  </a:cubicBezTo>
                  <a:cubicBezTo>
                    <a:pt x="9279" y="12755"/>
                    <a:pt x="7813" y="13751"/>
                    <a:pt x="6347" y="13751"/>
                  </a:cubicBezTo>
                  <a:cubicBezTo>
                    <a:pt x="4880" y="13751"/>
                    <a:pt x="3414" y="12755"/>
                    <a:pt x="3338" y="10763"/>
                  </a:cubicBezTo>
                  <a:cubicBezTo>
                    <a:pt x="3321" y="9093"/>
                    <a:pt x="4741" y="7751"/>
                    <a:pt x="6343" y="7751"/>
                  </a:cubicBezTo>
                  <a:close/>
                  <a:moveTo>
                    <a:pt x="6183" y="5081"/>
                  </a:moveTo>
                  <a:lnTo>
                    <a:pt x="8017" y="6915"/>
                  </a:lnTo>
                  <a:cubicBezTo>
                    <a:pt x="7840" y="7030"/>
                    <a:pt x="7675" y="7150"/>
                    <a:pt x="7520" y="7276"/>
                  </a:cubicBezTo>
                  <a:cubicBezTo>
                    <a:pt x="7138" y="7141"/>
                    <a:pt x="6750" y="7078"/>
                    <a:pt x="6368" y="7078"/>
                  </a:cubicBezTo>
                  <a:cubicBezTo>
                    <a:pt x="4426" y="7078"/>
                    <a:pt x="2636" y="8703"/>
                    <a:pt x="2669" y="10763"/>
                  </a:cubicBezTo>
                  <a:cubicBezTo>
                    <a:pt x="2669" y="12789"/>
                    <a:pt x="4319" y="14439"/>
                    <a:pt x="6346" y="14439"/>
                  </a:cubicBezTo>
                  <a:cubicBezTo>
                    <a:pt x="6366" y="14439"/>
                    <a:pt x="6386" y="14440"/>
                    <a:pt x="6406" y="14440"/>
                  </a:cubicBezTo>
                  <a:cubicBezTo>
                    <a:pt x="8844" y="14440"/>
                    <a:pt x="10644" y="11893"/>
                    <a:pt x="9832" y="9589"/>
                  </a:cubicBezTo>
                  <a:cubicBezTo>
                    <a:pt x="9961" y="9434"/>
                    <a:pt x="10084" y="9265"/>
                    <a:pt x="10193" y="9091"/>
                  </a:cubicBezTo>
                  <a:lnTo>
                    <a:pt x="12028" y="10926"/>
                  </a:lnTo>
                  <a:lnTo>
                    <a:pt x="12028" y="11311"/>
                  </a:lnTo>
                  <a:lnTo>
                    <a:pt x="11370" y="11364"/>
                  </a:lnTo>
                  <a:cubicBezTo>
                    <a:pt x="11220" y="11377"/>
                    <a:pt x="11097" y="11487"/>
                    <a:pt x="11070" y="11640"/>
                  </a:cubicBezTo>
                  <a:cubicBezTo>
                    <a:pt x="10945" y="12303"/>
                    <a:pt x="10688" y="12926"/>
                    <a:pt x="10303" y="13484"/>
                  </a:cubicBezTo>
                  <a:cubicBezTo>
                    <a:pt x="10217" y="13607"/>
                    <a:pt x="10228" y="13773"/>
                    <a:pt x="10324" y="13888"/>
                  </a:cubicBezTo>
                  <a:lnTo>
                    <a:pt x="10752" y="14391"/>
                  </a:lnTo>
                  <a:lnTo>
                    <a:pt x="9977" y="15166"/>
                  </a:lnTo>
                  <a:lnTo>
                    <a:pt x="9471" y="14739"/>
                  </a:lnTo>
                  <a:cubicBezTo>
                    <a:pt x="9411" y="14687"/>
                    <a:pt x="9334" y="14660"/>
                    <a:pt x="9257" y="14660"/>
                  </a:cubicBezTo>
                  <a:cubicBezTo>
                    <a:pt x="9191" y="14660"/>
                    <a:pt x="9124" y="14679"/>
                    <a:pt x="9068" y="14720"/>
                  </a:cubicBezTo>
                  <a:cubicBezTo>
                    <a:pt x="8509" y="15105"/>
                    <a:pt x="7889" y="15362"/>
                    <a:pt x="7223" y="15485"/>
                  </a:cubicBezTo>
                  <a:cubicBezTo>
                    <a:pt x="7076" y="15511"/>
                    <a:pt x="6961" y="15634"/>
                    <a:pt x="6947" y="15787"/>
                  </a:cubicBezTo>
                  <a:lnTo>
                    <a:pt x="6894" y="16444"/>
                  </a:lnTo>
                  <a:lnTo>
                    <a:pt x="5798" y="16444"/>
                  </a:lnTo>
                  <a:lnTo>
                    <a:pt x="5744" y="15787"/>
                  </a:lnTo>
                  <a:cubicBezTo>
                    <a:pt x="5731" y="15634"/>
                    <a:pt x="5621" y="15511"/>
                    <a:pt x="5471" y="15485"/>
                  </a:cubicBezTo>
                  <a:cubicBezTo>
                    <a:pt x="4806" y="15362"/>
                    <a:pt x="4185" y="15105"/>
                    <a:pt x="3626" y="14720"/>
                  </a:cubicBezTo>
                  <a:cubicBezTo>
                    <a:pt x="3570" y="14679"/>
                    <a:pt x="3504" y="14660"/>
                    <a:pt x="3438" y="14660"/>
                  </a:cubicBezTo>
                  <a:cubicBezTo>
                    <a:pt x="3360" y="14660"/>
                    <a:pt x="3283" y="14687"/>
                    <a:pt x="3223" y="14739"/>
                  </a:cubicBezTo>
                  <a:lnTo>
                    <a:pt x="2717" y="15166"/>
                  </a:lnTo>
                  <a:lnTo>
                    <a:pt x="1942" y="14391"/>
                  </a:lnTo>
                  <a:lnTo>
                    <a:pt x="2370" y="13888"/>
                  </a:lnTo>
                  <a:cubicBezTo>
                    <a:pt x="2466" y="13773"/>
                    <a:pt x="2477" y="13607"/>
                    <a:pt x="2388" y="13484"/>
                  </a:cubicBezTo>
                  <a:cubicBezTo>
                    <a:pt x="2006" y="12926"/>
                    <a:pt x="1747" y="12303"/>
                    <a:pt x="1624" y="11640"/>
                  </a:cubicBezTo>
                  <a:cubicBezTo>
                    <a:pt x="1597" y="11492"/>
                    <a:pt x="1474" y="11377"/>
                    <a:pt x="1324" y="11364"/>
                  </a:cubicBezTo>
                  <a:lnTo>
                    <a:pt x="664" y="11311"/>
                  </a:lnTo>
                  <a:lnTo>
                    <a:pt x="664" y="10214"/>
                  </a:lnTo>
                  <a:lnTo>
                    <a:pt x="1324" y="10161"/>
                  </a:lnTo>
                  <a:cubicBezTo>
                    <a:pt x="1474" y="10148"/>
                    <a:pt x="1597" y="10038"/>
                    <a:pt x="1624" y="9888"/>
                  </a:cubicBezTo>
                  <a:cubicBezTo>
                    <a:pt x="1747" y="9222"/>
                    <a:pt x="2006" y="8599"/>
                    <a:pt x="2388" y="8043"/>
                  </a:cubicBezTo>
                  <a:cubicBezTo>
                    <a:pt x="2477" y="7918"/>
                    <a:pt x="2466" y="7752"/>
                    <a:pt x="2370" y="7637"/>
                  </a:cubicBezTo>
                  <a:lnTo>
                    <a:pt x="1942" y="7134"/>
                  </a:lnTo>
                  <a:lnTo>
                    <a:pt x="2717" y="6359"/>
                  </a:lnTo>
                  <a:lnTo>
                    <a:pt x="3223" y="6786"/>
                  </a:lnTo>
                  <a:cubicBezTo>
                    <a:pt x="3283" y="6838"/>
                    <a:pt x="3359" y="6865"/>
                    <a:pt x="3437" y="6865"/>
                  </a:cubicBezTo>
                  <a:cubicBezTo>
                    <a:pt x="3502" y="6865"/>
                    <a:pt x="3569" y="6846"/>
                    <a:pt x="3626" y="6805"/>
                  </a:cubicBezTo>
                  <a:cubicBezTo>
                    <a:pt x="4185" y="6420"/>
                    <a:pt x="4806" y="6163"/>
                    <a:pt x="5471" y="6040"/>
                  </a:cubicBezTo>
                  <a:cubicBezTo>
                    <a:pt x="5618" y="6014"/>
                    <a:pt x="5731" y="5891"/>
                    <a:pt x="5744" y="5738"/>
                  </a:cubicBezTo>
                  <a:lnTo>
                    <a:pt x="5798" y="5081"/>
                  </a:lnTo>
                  <a:close/>
                  <a:moveTo>
                    <a:pt x="15501" y="0"/>
                  </a:moveTo>
                  <a:cubicBezTo>
                    <a:pt x="13064" y="0"/>
                    <a:pt x="10631" y="1647"/>
                    <a:pt x="9266" y="3677"/>
                  </a:cubicBezTo>
                  <a:lnTo>
                    <a:pt x="7741" y="3169"/>
                  </a:lnTo>
                  <a:cubicBezTo>
                    <a:pt x="7705" y="3157"/>
                    <a:pt x="7668" y="3151"/>
                    <a:pt x="7632" y="3151"/>
                  </a:cubicBezTo>
                  <a:cubicBezTo>
                    <a:pt x="7544" y="3151"/>
                    <a:pt x="7460" y="3185"/>
                    <a:pt x="7399" y="3249"/>
                  </a:cubicBezTo>
                  <a:lnTo>
                    <a:pt x="6236" y="4412"/>
                  </a:lnTo>
                  <a:lnTo>
                    <a:pt x="5495" y="4412"/>
                  </a:lnTo>
                  <a:cubicBezTo>
                    <a:pt x="5322" y="4412"/>
                    <a:pt x="5177" y="4546"/>
                    <a:pt x="5161" y="4720"/>
                  </a:cubicBezTo>
                  <a:lnTo>
                    <a:pt x="5102" y="5436"/>
                  </a:lnTo>
                  <a:cubicBezTo>
                    <a:pt x="4522" y="5570"/>
                    <a:pt x="3974" y="5797"/>
                    <a:pt x="3466" y="6113"/>
                  </a:cubicBezTo>
                  <a:lnTo>
                    <a:pt x="2918" y="5650"/>
                  </a:lnTo>
                  <a:cubicBezTo>
                    <a:pt x="2855" y="5596"/>
                    <a:pt x="2777" y="5570"/>
                    <a:pt x="2701" y="5570"/>
                  </a:cubicBezTo>
                  <a:cubicBezTo>
                    <a:pt x="2615" y="5570"/>
                    <a:pt x="2530" y="5603"/>
                    <a:pt x="2466" y="5666"/>
                  </a:cubicBezTo>
                  <a:lnTo>
                    <a:pt x="1257" y="6875"/>
                  </a:lnTo>
                  <a:cubicBezTo>
                    <a:pt x="1132" y="7000"/>
                    <a:pt x="1126" y="7196"/>
                    <a:pt x="1236" y="7327"/>
                  </a:cubicBezTo>
                  <a:lnTo>
                    <a:pt x="1701" y="7875"/>
                  </a:lnTo>
                  <a:cubicBezTo>
                    <a:pt x="1383" y="8383"/>
                    <a:pt x="1156" y="8931"/>
                    <a:pt x="1022" y="9514"/>
                  </a:cubicBezTo>
                  <a:lnTo>
                    <a:pt x="308" y="9570"/>
                  </a:lnTo>
                  <a:cubicBezTo>
                    <a:pt x="134" y="9583"/>
                    <a:pt x="1" y="9730"/>
                    <a:pt x="1" y="9904"/>
                  </a:cubicBezTo>
                  <a:lnTo>
                    <a:pt x="1" y="11615"/>
                  </a:lnTo>
                  <a:cubicBezTo>
                    <a:pt x="1" y="11789"/>
                    <a:pt x="134" y="11931"/>
                    <a:pt x="308" y="11950"/>
                  </a:cubicBezTo>
                  <a:lnTo>
                    <a:pt x="1022" y="12006"/>
                  </a:lnTo>
                  <a:cubicBezTo>
                    <a:pt x="1156" y="12586"/>
                    <a:pt x="1383" y="13134"/>
                    <a:pt x="1701" y="13642"/>
                  </a:cubicBezTo>
                  <a:lnTo>
                    <a:pt x="1236" y="14190"/>
                  </a:lnTo>
                  <a:cubicBezTo>
                    <a:pt x="1124" y="14324"/>
                    <a:pt x="1132" y="14522"/>
                    <a:pt x="1257" y="14642"/>
                  </a:cubicBezTo>
                  <a:lnTo>
                    <a:pt x="2466" y="15854"/>
                  </a:lnTo>
                  <a:cubicBezTo>
                    <a:pt x="2530" y="15918"/>
                    <a:pt x="2615" y="15950"/>
                    <a:pt x="2700" y="15950"/>
                  </a:cubicBezTo>
                  <a:cubicBezTo>
                    <a:pt x="2778" y="15950"/>
                    <a:pt x="2855" y="15923"/>
                    <a:pt x="2918" y="15870"/>
                  </a:cubicBezTo>
                  <a:lnTo>
                    <a:pt x="3466" y="15404"/>
                  </a:lnTo>
                  <a:cubicBezTo>
                    <a:pt x="3974" y="15722"/>
                    <a:pt x="4522" y="15950"/>
                    <a:pt x="5102" y="16083"/>
                  </a:cubicBezTo>
                  <a:lnTo>
                    <a:pt x="5161" y="16797"/>
                  </a:lnTo>
                  <a:cubicBezTo>
                    <a:pt x="5172" y="16971"/>
                    <a:pt x="5322" y="17105"/>
                    <a:pt x="5495" y="17105"/>
                  </a:cubicBezTo>
                  <a:lnTo>
                    <a:pt x="7207" y="17105"/>
                  </a:lnTo>
                  <a:cubicBezTo>
                    <a:pt x="7378" y="17105"/>
                    <a:pt x="7522" y="16971"/>
                    <a:pt x="7541" y="16797"/>
                  </a:cubicBezTo>
                  <a:lnTo>
                    <a:pt x="7597" y="16083"/>
                  </a:lnTo>
                  <a:cubicBezTo>
                    <a:pt x="8177" y="15950"/>
                    <a:pt x="8725" y="15722"/>
                    <a:pt x="9233" y="15404"/>
                  </a:cubicBezTo>
                  <a:lnTo>
                    <a:pt x="9782" y="15870"/>
                  </a:lnTo>
                  <a:cubicBezTo>
                    <a:pt x="9844" y="15922"/>
                    <a:pt x="9921" y="15948"/>
                    <a:pt x="9998" y="15948"/>
                  </a:cubicBezTo>
                  <a:cubicBezTo>
                    <a:pt x="10084" y="15948"/>
                    <a:pt x="10170" y="15915"/>
                    <a:pt x="10233" y="15848"/>
                  </a:cubicBezTo>
                  <a:lnTo>
                    <a:pt x="11442" y="14640"/>
                  </a:lnTo>
                  <a:cubicBezTo>
                    <a:pt x="11568" y="14517"/>
                    <a:pt x="11573" y="14319"/>
                    <a:pt x="11463" y="14188"/>
                  </a:cubicBezTo>
                  <a:lnTo>
                    <a:pt x="10998" y="13640"/>
                  </a:lnTo>
                  <a:cubicBezTo>
                    <a:pt x="11316" y="13132"/>
                    <a:pt x="11544" y="12583"/>
                    <a:pt x="11677" y="12003"/>
                  </a:cubicBezTo>
                  <a:lnTo>
                    <a:pt x="12391" y="11947"/>
                  </a:lnTo>
                  <a:cubicBezTo>
                    <a:pt x="12565" y="11931"/>
                    <a:pt x="12699" y="11784"/>
                    <a:pt x="12699" y="11613"/>
                  </a:cubicBezTo>
                  <a:lnTo>
                    <a:pt x="12699" y="10869"/>
                  </a:lnTo>
                  <a:lnTo>
                    <a:pt x="13862" y="9706"/>
                  </a:lnTo>
                  <a:cubicBezTo>
                    <a:pt x="13953" y="9615"/>
                    <a:pt x="13985" y="9487"/>
                    <a:pt x="13942" y="9367"/>
                  </a:cubicBezTo>
                  <a:lnTo>
                    <a:pt x="13434" y="7843"/>
                  </a:lnTo>
                  <a:cubicBezTo>
                    <a:pt x="13921" y="7503"/>
                    <a:pt x="14375" y="7126"/>
                    <a:pt x="14779" y="6722"/>
                  </a:cubicBezTo>
                  <a:cubicBezTo>
                    <a:pt x="16434" y="5091"/>
                    <a:pt x="17517" y="2602"/>
                    <a:pt x="16966" y="388"/>
                  </a:cubicBezTo>
                  <a:cubicBezTo>
                    <a:pt x="16934" y="268"/>
                    <a:pt x="16841" y="174"/>
                    <a:pt x="16720" y="145"/>
                  </a:cubicBezTo>
                  <a:cubicBezTo>
                    <a:pt x="16317" y="47"/>
                    <a:pt x="15909" y="0"/>
                    <a:pt x="155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47" name="Google Shape;1247;p65"/>
            <p:cNvSpPr/>
            <p:nvPr/>
          </p:nvSpPr>
          <p:spPr>
            <a:xfrm>
              <a:off x="5992050" y="3638600"/>
              <a:ext cx="82450" cy="75175"/>
            </a:xfrm>
            <a:custGeom>
              <a:avLst/>
              <a:gdLst/>
              <a:ahLst/>
              <a:cxnLst/>
              <a:rect l="l" t="t" r="r" b="b"/>
              <a:pathLst>
                <a:path w="3298" h="3007" extrusionOk="0">
                  <a:moveTo>
                    <a:pt x="1653" y="669"/>
                  </a:moveTo>
                  <a:cubicBezTo>
                    <a:pt x="2386" y="669"/>
                    <a:pt x="2764" y="1574"/>
                    <a:pt x="2241" y="2097"/>
                  </a:cubicBezTo>
                  <a:cubicBezTo>
                    <a:pt x="2053" y="2271"/>
                    <a:pt x="1847" y="2344"/>
                    <a:pt x="1653" y="2344"/>
                  </a:cubicBezTo>
                  <a:cubicBezTo>
                    <a:pt x="1008" y="2344"/>
                    <a:pt x="479" y="1537"/>
                    <a:pt x="1056" y="915"/>
                  </a:cubicBezTo>
                  <a:cubicBezTo>
                    <a:pt x="1222" y="749"/>
                    <a:pt x="1436" y="669"/>
                    <a:pt x="1650" y="669"/>
                  </a:cubicBezTo>
                  <a:cubicBezTo>
                    <a:pt x="1651" y="669"/>
                    <a:pt x="1652" y="669"/>
                    <a:pt x="1653" y="669"/>
                  </a:cubicBezTo>
                  <a:close/>
                  <a:moveTo>
                    <a:pt x="1650" y="1"/>
                  </a:moveTo>
                  <a:cubicBezTo>
                    <a:pt x="1249" y="1"/>
                    <a:pt x="869" y="158"/>
                    <a:pt x="586" y="442"/>
                  </a:cubicBezTo>
                  <a:cubicBezTo>
                    <a:pt x="0" y="1027"/>
                    <a:pt x="0" y="1985"/>
                    <a:pt x="586" y="2567"/>
                  </a:cubicBezTo>
                  <a:cubicBezTo>
                    <a:pt x="867" y="2860"/>
                    <a:pt x="1258" y="3007"/>
                    <a:pt x="1650" y="3007"/>
                  </a:cubicBezTo>
                  <a:cubicBezTo>
                    <a:pt x="2041" y="3007"/>
                    <a:pt x="2432" y="2860"/>
                    <a:pt x="2712" y="2567"/>
                  </a:cubicBezTo>
                  <a:cubicBezTo>
                    <a:pt x="3297" y="1985"/>
                    <a:pt x="3297" y="1027"/>
                    <a:pt x="2712" y="442"/>
                  </a:cubicBezTo>
                  <a:cubicBezTo>
                    <a:pt x="2428" y="158"/>
                    <a:pt x="2051" y="1"/>
                    <a:pt x="16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grpSp>
        <p:nvGrpSpPr>
          <p:cNvPr id="1248" name="Google Shape;1248;p65"/>
          <p:cNvGrpSpPr/>
          <p:nvPr/>
        </p:nvGrpSpPr>
        <p:grpSpPr>
          <a:xfrm>
            <a:off x="5590966" y="2678647"/>
            <a:ext cx="337077" cy="256805"/>
            <a:chOff x="6261025" y="3593825"/>
            <a:chExt cx="427925" cy="324700"/>
          </a:xfrm>
        </p:grpSpPr>
        <p:sp>
          <p:nvSpPr>
            <p:cNvPr id="1249" name="Google Shape;1249;p65"/>
            <p:cNvSpPr/>
            <p:nvPr/>
          </p:nvSpPr>
          <p:spPr>
            <a:xfrm>
              <a:off x="6261025" y="3593825"/>
              <a:ext cx="427925" cy="324700"/>
            </a:xfrm>
            <a:custGeom>
              <a:avLst/>
              <a:gdLst/>
              <a:ahLst/>
              <a:cxnLst/>
              <a:rect l="l" t="t" r="r" b="b"/>
              <a:pathLst>
                <a:path w="17117" h="12988" extrusionOk="0">
                  <a:moveTo>
                    <a:pt x="5980" y="669"/>
                  </a:moveTo>
                  <a:lnTo>
                    <a:pt x="6418" y="674"/>
                  </a:lnTo>
                  <a:cubicBezTo>
                    <a:pt x="6581" y="674"/>
                    <a:pt x="6816" y="722"/>
                    <a:pt x="6956" y="1142"/>
                  </a:cubicBezTo>
                  <a:lnTo>
                    <a:pt x="7161" y="1746"/>
                  </a:lnTo>
                  <a:lnTo>
                    <a:pt x="6362" y="1746"/>
                  </a:lnTo>
                  <a:lnTo>
                    <a:pt x="6087" y="928"/>
                  </a:lnTo>
                  <a:cubicBezTo>
                    <a:pt x="6057" y="834"/>
                    <a:pt x="6020" y="749"/>
                    <a:pt x="5980" y="669"/>
                  </a:cubicBezTo>
                  <a:close/>
                  <a:moveTo>
                    <a:pt x="7926" y="669"/>
                  </a:moveTo>
                  <a:cubicBezTo>
                    <a:pt x="8087" y="674"/>
                    <a:pt x="8319" y="719"/>
                    <a:pt x="8461" y="1142"/>
                  </a:cubicBezTo>
                  <a:lnTo>
                    <a:pt x="8664" y="1746"/>
                  </a:lnTo>
                  <a:lnTo>
                    <a:pt x="7865" y="1746"/>
                  </a:lnTo>
                  <a:lnTo>
                    <a:pt x="7592" y="928"/>
                  </a:lnTo>
                  <a:cubicBezTo>
                    <a:pt x="7562" y="834"/>
                    <a:pt x="7525" y="749"/>
                    <a:pt x="7485" y="669"/>
                  </a:cubicBezTo>
                  <a:close/>
                  <a:moveTo>
                    <a:pt x="10948" y="4030"/>
                  </a:moveTo>
                  <a:cubicBezTo>
                    <a:pt x="11389" y="4046"/>
                    <a:pt x="11389" y="4679"/>
                    <a:pt x="10948" y="4698"/>
                  </a:cubicBezTo>
                  <a:cubicBezTo>
                    <a:pt x="10763" y="4698"/>
                    <a:pt x="10613" y="4546"/>
                    <a:pt x="10613" y="4364"/>
                  </a:cubicBezTo>
                  <a:cubicBezTo>
                    <a:pt x="10613" y="4179"/>
                    <a:pt x="10763" y="4030"/>
                    <a:pt x="10948" y="4030"/>
                  </a:cubicBezTo>
                  <a:close/>
                  <a:moveTo>
                    <a:pt x="5148" y="4030"/>
                  </a:moveTo>
                  <a:lnTo>
                    <a:pt x="5201" y="4524"/>
                  </a:lnTo>
                  <a:cubicBezTo>
                    <a:pt x="5215" y="4653"/>
                    <a:pt x="5303" y="4760"/>
                    <a:pt x="5426" y="4805"/>
                  </a:cubicBezTo>
                  <a:cubicBezTo>
                    <a:pt x="5672" y="4888"/>
                    <a:pt x="5897" y="5019"/>
                    <a:pt x="6097" y="5193"/>
                  </a:cubicBezTo>
                  <a:cubicBezTo>
                    <a:pt x="6158" y="5247"/>
                    <a:pt x="6236" y="5275"/>
                    <a:pt x="6316" y="5275"/>
                  </a:cubicBezTo>
                  <a:cubicBezTo>
                    <a:pt x="6362" y="5275"/>
                    <a:pt x="6409" y="5266"/>
                    <a:pt x="6453" y="5246"/>
                  </a:cubicBezTo>
                  <a:lnTo>
                    <a:pt x="6910" y="5046"/>
                  </a:lnTo>
                  <a:lnTo>
                    <a:pt x="7276" y="5682"/>
                  </a:lnTo>
                  <a:lnTo>
                    <a:pt x="6875" y="5981"/>
                  </a:lnTo>
                  <a:cubicBezTo>
                    <a:pt x="6776" y="6056"/>
                    <a:pt x="6726" y="6187"/>
                    <a:pt x="6750" y="6316"/>
                  </a:cubicBezTo>
                  <a:cubicBezTo>
                    <a:pt x="6800" y="6570"/>
                    <a:pt x="6800" y="6837"/>
                    <a:pt x="6750" y="7091"/>
                  </a:cubicBezTo>
                  <a:cubicBezTo>
                    <a:pt x="6726" y="7217"/>
                    <a:pt x="6776" y="7348"/>
                    <a:pt x="6881" y="7425"/>
                  </a:cubicBezTo>
                  <a:lnTo>
                    <a:pt x="7282" y="7722"/>
                  </a:lnTo>
                  <a:lnTo>
                    <a:pt x="6913" y="8361"/>
                  </a:lnTo>
                  <a:lnTo>
                    <a:pt x="6456" y="8161"/>
                  </a:lnTo>
                  <a:cubicBezTo>
                    <a:pt x="6412" y="8141"/>
                    <a:pt x="6366" y="8132"/>
                    <a:pt x="6320" y="8132"/>
                  </a:cubicBezTo>
                  <a:cubicBezTo>
                    <a:pt x="6241" y="8132"/>
                    <a:pt x="6163" y="8160"/>
                    <a:pt x="6100" y="8214"/>
                  </a:cubicBezTo>
                  <a:cubicBezTo>
                    <a:pt x="5905" y="8388"/>
                    <a:pt x="5677" y="8516"/>
                    <a:pt x="5429" y="8602"/>
                  </a:cubicBezTo>
                  <a:cubicBezTo>
                    <a:pt x="5306" y="8645"/>
                    <a:pt x="5218" y="8752"/>
                    <a:pt x="5204" y="8883"/>
                  </a:cubicBezTo>
                  <a:lnTo>
                    <a:pt x="5151" y="9377"/>
                  </a:lnTo>
                  <a:lnTo>
                    <a:pt x="4413" y="9377"/>
                  </a:lnTo>
                  <a:lnTo>
                    <a:pt x="4357" y="8883"/>
                  </a:lnTo>
                  <a:cubicBezTo>
                    <a:pt x="4343" y="8752"/>
                    <a:pt x="4255" y="8645"/>
                    <a:pt x="4132" y="8602"/>
                  </a:cubicBezTo>
                  <a:cubicBezTo>
                    <a:pt x="3886" y="8516"/>
                    <a:pt x="3661" y="8388"/>
                    <a:pt x="3461" y="8214"/>
                  </a:cubicBezTo>
                  <a:cubicBezTo>
                    <a:pt x="3399" y="8159"/>
                    <a:pt x="3322" y="8131"/>
                    <a:pt x="3244" y="8131"/>
                  </a:cubicBezTo>
                  <a:cubicBezTo>
                    <a:pt x="3197" y="8131"/>
                    <a:pt x="3150" y="8141"/>
                    <a:pt x="3105" y="8161"/>
                  </a:cubicBezTo>
                  <a:lnTo>
                    <a:pt x="2648" y="8361"/>
                  </a:lnTo>
                  <a:lnTo>
                    <a:pt x="2279" y="7722"/>
                  </a:lnTo>
                  <a:lnTo>
                    <a:pt x="2680" y="7425"/>
                  </a:lnTo>
                  <a:cubicBezTo>
                    <a:pt x="2784" y="7348"/>
                    <a:pt x="2835" y="7217"/>
                    <a:pt x="2811" y="7091"/>
                  </a:cubicBezTo>
                  <a:cubicBezTo>
                    <a:pt x="2760" y="6837"/>
                    <a:pt x="2760" y="6570"/>
                    <a:pt x="2811" y="6316"/>
                  </a:cubicBezTo>
                  <a:cubicBezTo>
                    <a:pt x="2835" y="6187"/>
                    <a:pt x="2784" y="6056"/>
                    <a:pt x="2680" y="5981"/>
                  </a:cubicBezTo>
                  <a:lnTo>
                    <a:pt x="2279" y="5682"/>
                  </a:lnTo>
                  <a:lnTo>
                    <a:pt x="2648" y="5046"/>
                  </a:lnTo>
                  <a:lnTo>
                    <a:pt x="3105" y="5246"/>
                  </a:lnTo>
                  <a:cubicBezTo>
                    <a:pt x="3149" y="5265"/>
                    <a:pt x="3194" y="5275"/>
                    <a:pt x="3239" y="5275"/>
                  </a:cubicBezTo>
                  <a:cubicBezTo>
                    <a:pt x="3319" y="5275"/>
                    <a:pt x="3398" y="5246"/>
                    <a:pt x="3461" y="5193"/>
                  </a:cubicBezTo>
                  <a:cubicBezTo>
                    <a:pt x="3656" y="5019"/>
                    <a:pt x="3883" y="4888"/>
                    <a:pt x="4132" y="4805"/>
                  </a:cubicBezTo>
                  <a:cubicBezTo>
                    <a:pt x="4255" y="4760"/>
                    <a:pt x="4343" y="4653"/>
                    <a:pt x="4357" y="4524"/>
                  </a:cubicBezTo>
                  <a:lnTo>
                    <a:pt x="4410" y="4030"/>
                  </a:lnTo>
                  <a:close/>
                  <a:moveTo>
                    <a:pt x="4915" y="669"/>
                  </a:moveTo>
                  <a:cubicBezTo>
                    <a:pt x="5078" y="669"/>
                    <a:pt x="5311" y="719"/>
                    <a:pt x="5453" y="1136"/>
                  </a:cubicBezTo>
                  <a:lnTo>
                    <a:pt x="5803" y="2185"/>
                  </a:lnTo>
                  <a:cubicBezTo>
                    <a:pt x="5851" y="2321"/>
                    <a:pt x="5977" y="2412"/>
                    <a:pt x="6121" y="2412"/>
                  </a:cubicBezTo>
                  <a:lnTo>
                    <a:pt x="14349" y="2412"/>
                  </a:lnTo>
                  <a:cubicBezTo>
                    <a:pt x="14549" y="2412"/>
                    <a:pt x="14715" y="2575"/>
                    <a:pt x="14715" y="2776"/>
                  </a:cubicBezTo>
                  <a:lnTo>
                    <a:pt x="14715" y="6441"/>
                  </a:lnTo>
                  <a:cubicBezTo>
                    <a:pt x="14421" y="6351"/>
                    <a:pt x="14114" y="6308"/>
                    <a:pt x="13805" y="6308"/>
                  </a:cubicBezTo>
                  <a:cubicBezTo>
                    <a:pt x="12909" y="6308"/>
                    <a:pt x="12006" y="6671"/>
                    <a:pt x="11416" y="7292"/>
                  </a:cubicBezTo>
                  <a:lnTo>
                    <a:pt x="7835" y="7292"/>
                  </a:lnTo>
                  <a:lnTo>
                    <a:pt x="7445" y="7003"/>
                  </a:lnTo>
                  <a:cubicBezTo>
                    <a:pt x="7466" y="6802"/>
                    <a:pt x="7466" y="6599"/>
                    <a:pt x="7445" y="6399"/>
                  </a:cubicBezTo>
                  <a:lnTo>
                    <a:pt x="7835" y="6110"/>
                  </a:lnTo>
                  <a:lnTo>
                    <a:pt x="9624" y="6110"/>
                  </a:lnTo>
                  <a:cubicBezTo>
                    <a:pt x="9712" y="6110"/>
                    <a:pt x="9798" y="6075"/>
                    <a:pt x="9862" y="6014"/>
                  </a:cubicBezTo>
                  <a:lnTo>
                    <a:pt x="10584" y="5292"/>
                  </a:lnTo>
                  <a:cubicBezTo>
                    <a:pt x="10703" y="5342"/>
                    <a:pt x="10827" y="5366"/>
                    <a:pt x="10948" y="5366"/>
                  </a:cubicBezTo>
                  <a:cubicBezTo>
                    <a:pt x="11475" y="5366"/>
                    <a:pt x="11972" y="4928"/>
                    <a:pt x="11961" y="4364"/>
                  </a:cubicBezTo>
                  <a:cubicBezTo>
                    <a:pt x="11961" y="3810"/>
                    <a:pt x="11509" y="3361"/>
                    <a:pt x="10958" y="3361"/>
                  </a:cubicBezTo>
                  <a:cubicBezTo>
                    <a:pt x="10954" y="3361"/>
                    <a:pt x="10949" y="3361"/>
                    <a:pt x="10944" y="3361"/>
                  </a:cubicBezTo>
                  <a:cubicBezTo>
                    <a:pt x="10195" y="3361"/>
                    <a:pt x="9709" y="4207"/>
                    <a:pt x="10081" y="4850"/>
                  </a:cubicBezTo>
                  <a:lnTo>
                    <a:pt x="9490" y="5441"/>
                  </a:lnTo>
                  <a:lnTo>
                    <a:pt x="7926" y="5441"/>
                  </a:lnTo>
                  <a:lnTo>
                    <a:pt x="7354" y="4452"/>
                  </a:lnTo>
                  <a:cubicBezTo>
                    <a:pt x="7294" y="4346"/>
                    <a:pt x="7181" y="4286"/>
                    <a:pt x="7064" y="4286"/>
                  </a:cubicBezTo>
                  <a:cubicBezTo>
                    <a:pt x="7018" y="4286"/>
                    <a:pt x="6973" y="4294"/>
                    <a:pt x="6929" y="4313"/>
                  </a:cubicBezTo>
                  <a:lnTo>
                    <a:pt x="6386" y="4554"/>
                  </a:lnTo>
                  <a:cubicBezTo>
                    <a:pt x="6220" y="4433"/>
                    <a:pt x="6046" y="4332"/>
                    <a:pt x="5859" y="4249"/>
                  </a:cubicBezTo>
                  <a:lnTo>
                    <a:pt x="5792" y="3658"/>
                  </a:lnTo>
                  <a:cubicBezTo>
                    <a:pt x="5774" y="3487"/>
                    <a:pt x="5632" y="3361"/>
                    <a:pt x="5464" y="3361"/>
                  </a:cubicBezTo>
                  <a:lnTo>
                    <a:pt x="4127" y="3361"/>
                  </a:lnTo>
                  <a:cubicBezTo>
                    <a:pt x="3955" y="3361"/>
                    <a:pt x="3811" y="3487"/>
                    <a:pt x="3795" y="3658"/>
                  </a:cubicBezTo>
                  <a:lnTo>
                    <a:pt x="3728" y="4249"/>
                  </a:lnTo>
                  <a:cubicBezTo>
                    <a:pt x="3541" y="4329"/>
                    <a:pt x="3367" y="4431"/>
                    <a:pt x="3204" y="4554"/>
                  </a:cubicBezTo>
                  <a:lnTo>
                    <a:pt x="2659" y="4313"/>
                  </a:lnTo>
                  <a:cubicBezTo>
                    <a:pt x="2614" y="4294"/>
                    <a:pt x="2568" y="4285"/>
                    <a:pt x="2523" y="4285"/>
                  </a:cubicBezTo>
                  <a:cubicBezTo>
                    <a:pt x="2407" y="4285"/>
                    <a:pt x="2297" y="4344"/>
                    <a:pt x="2233" y="4452"/>
                  </a:cubicBezTo>
                  <a:lnTo>
                    <a:pt x="1565" y="5610"/>
                  </a:lnTo>
                  <a:cubicBezTo>
                    <a:pt x="1482" y="5757"/>
                    <a:pt x="1520" y="5944"/>
                    <a:pt x="1656" y="6048"/>
                  </a:cubicBezTo>
                  <a:lnTo>
                    <a:pt x="2137" y="6401"/>
                  </a:lnTo>
                  <a:cubicBezTo>
                    <a:pt x="2113" y="6602"/>
                    <a:pt x="2113" y="6805"/>
                    <a:pt x="2137" y="7006"/>
                  </a:cubicBezTo>
                  <a:lnTo>
                    <a:pt x="1656" y="7361"/>
                  </a:lnTo>
                  <a:cubicBezTo>
                    <a:pt x="1520" y="7460"/>
                    <a:pt x="1479" y="7647"/>
                    <a:pt x="1565" y="7797"/>
                  </a:cubicBezTo>
                  <a:lnTo>
                    <a:pt x="2233" y="8955"/>
                  </a:lnTo>
                  <a:cubicBezTo>
                    <a:pt x="2293" y="9061"/>
                    <a:pt x="2406" y="9121"/>
                    <a:pt x="2524" y="9121"/>
                  </a:cubicBezTo>
                  <a:cubicBezTo>
                    <a:pt x="2569" y="9121"/>
                    <a:pt x="2615" y="9112"/>
                    <a:pt x="2659" y="9094"/>
                  </a:cubicBezTo>
                  <a:lnTo>
                    <a:pt x="3204" y="8853"/>
                  </a:lnTo>
                  <a:cubicBezTo>
                    <a:pt x="3367" y="8974"/>
                    <a:pt x="3541" y="9078"/>
                    <a:pt x="3728" y="9158"/>
                  </a:cubicBezTo>
                  <a:lnTo>
                    <a:pt x="3795" y="9749"/>
                  </a:lnTo>
                  <a:cubicBezTo>
                    <a:pt x="3814" y="9920"/>
                    <a:pt x="3955" y="10048"/>
                    <a:pt x="4127" y="10048"/>
                  </a:cubicBezTo>
                  <a:lnTo>
                    <a:pt x="5464" y="10048"/>
                  </a:lnTo>
                  <a:cubicBezTo>
                    <a:pt x="5632" y="10048"/>
                    <a:pt x="5776" y="9920"/>
                    <a:pt x="5792" y="9749"/>
                  </a:cubicBezTo>
                  <a:lnTo>
                    <a:pt x="5859" y="9158"/>
                  </a:lnTo>
                  <a:cubicBezTo>
                    <a:pt x="6046" y="9078"/>
                    <a:pt x="6220" y="8979"/>
                    <a:pt x="6386" y="8853"/>
                  </a:cubicBezTo>
                  <a:lnTo>
                    <a:pt x="6929" y="9094"/>
                  </a:lnTo>
                  <a:cubicBezTo>
                    <a:pt x="6973" y="9113"/>
                    <a:pt x="7019" y="9122"/>
                    <a:pt x="7065" y="9122"/>
                  </a:cubicBezTo>
                  <a:cubicBezTo>
                    <a:pt x="7181" y="9122"/>
                    <a:pt x="7292" y="9062"/>
                    <a:pt x="7354" y="8955"/>
                  </a:cubicBezTo>
                  <a:lnTo>
                    <a:pt x="7926" y="7965"/>
                  </a:lnTo>
                  <a:lnTo>
                    <a:pt x="10905" y="7965"/>
                  </a:lnTo>
                  <a:cubicBezTo>
                    <a:pt x="10373" y="8826"/>
                    <a:pt x="10295" y="10062"/>
                    <a:pt x="10723" y="10992"/>
                  </a:cubicBezTo>
                  <a:lnTo>
                    <a:pt x="1038" y="10990"/>
                  </a:lnTo>
                  <a:cubicBezTo>
                    <a:pt x="838" y="10990"/>
                    <a:pt x="672" y="10826"/>
                    <a:pt x="672" y="10626"/>
                  </a:cubicBezTo>
                  <a:lnTo>
                    <a:pt x="672" y="1035"/>
                  </a:lnTo>
                  <a:cubicBezTo>
                    <a:pt x="672" y="834"/>
                    <a:pt x="838" y="669"/>
                    <a:pt x="1038" y="669"/>
                  </a:cubicBezTo>
                  <a:close/>
                  <a:moveTo>
                    <a:pt x="13774" y="6996"/>
                  </a:moveTo>
                  <a:cubicBezTo>
                    <a:pt x="15077" y="6996"/>
                    <a:pt x="16381" y="7881"/>
                    <a:pt x="16448" y="9653"/>
                  </a:cubicBezTo>
                  <a:cubicBezTo>
                    <a:pt x="16448" y="11129"/>
                    <a:pt x="15250" y="12327"/>
                    <a:pt x="13774" y="12327"/>
                  </a:cubicBezTo>
                  <a:cubicBezTo>
                    <a:pt x="12301" y="12327"/>
                    <a:pt x="11100" y="11129"/>
                    <a:pt x="11100" y="9653"/>
                  </a:cubicBezTo>
                  <a:cubicBezTo>
                    <a:pt x="11167" y="7881"/>
                    <a:pt x="12470" y="6996"/>
                    <a:pt x="13774" y="6996"/>
                  </a:cubicBezTo>
                  <a:close/>
                  <a:moveTo>
                    <a:pt x="1033" y="0"/>
                  </a:moveTo>
                  <a:cubicBezTo>
                    <a:pt x="466" y="0"/>
                    <a:pt x="1" y="463"/>
                    <a:pt x="1" y="1035"/>
                  </a:cubicBezTo>
                  <a:lnTo>
                    <a:pt x="1" y="10626"/>
                  </a:lnTo>
                  <a:cubicBezTo>
                    <a:pt x="1" y="11195"/>
                    <a:pt x="463" y="11658"/>
                    <a:pt x="1033" y="11658"/>
                  </a:cubicBezTo>
                  <a:lnTo>
                    <a:pt x="11100" y="11658"/>
                  </a:lnTo>
                  <a:cubicBezTo>
                    <a:pt x="11785" y="12576"/>
                    <a:pt x="12760" y="12988"/>
                    <a:pt x="13725" y="12988"/>
                  </a:cubicBezTo>
                  <a:cubicBezTo>
                    <a:pt x="15432" y="12988"/>
                    <a:pt x="17111" y="11702"/>
                    <a:pt x="17116" y="9653"/>
                  </a:cubicBezTo>
                  <a:cubicBezTo>
                    <a:pt x="17116" y="8391"/>
                    <a:pt x="16416" y="7292"/>
                    <a:pt x="15378" y="6722"/>
                  </a:cubicBezTo>
                  <a:lnTo>
                    <a:pt x="15378" y="2778"/>
                  </a:lnTo>
                  <a:cubicBezTo>
                    <a:pt x="15378" y="2211"/>
                    <a:pt x="14918" y="1746"/>
                    <a:pt x="14346" y="1746"/>
                  </a:cubicBezTo>
                  <a:lnTo>
                    <a:pt x="9367" y="1746"/>
                  </a:lnTo>
                  <a:lnTo>
                    <a:pt x="9092" y="928"/>
                  </a:lnTo>
                  <a:cubicBezTo>
                    <a:pt x="8891" y="329"/>
                    <a:pt x="8477" y="0"/>
                    <a:pt x="79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50" name="Google Shape;1250;p65"/>
            <p:cNvSpPr/>
            <p:nvPr/>
          </p:nvSpPr>
          <p:spPr>
            <a:xfrm>
              <a:off x="6351275" y="3732125"/>
              <a:ext cx="58525" cy="58375"/>
            </a:xfrm>
            <a:custGeom>
              <a:avLst/>
              <a:gdLst/>
              <a:ahLst/>
              <a:cxnLst/>
              <a:rect l="l" t="t" r="r" b="b"/>
              <a:pathLst>
                <a:path w="2341" h="2335" extrusionOk="0">
                  <a:moveTo>
                    <a:pt x="1170" y="672"/>
                  </a:moveTo>
                  <a:cubicBezTo>
                    <a:pt x="1414" y="672"/>
                    <a:pt x="1658" y="839"/>
                    <a:pt x="1672" y="1171"/>
                  </a:cubicBezTo>
                  <a:cubicBezTo>
                    <a:pt x="1672" y="1447"/>
                    <a:pt x="1447" y="1671"/>
                    <a:pt x="1172" y="1671"/>
                  </a:cubicBezTo>
                  <a:cubicBezTo>
                    <a:pt x="894" y="1671"/>
                    <a:pt x="669" y="1447"/>
                    <a:pt x="669" y="1171"/>
                  </a:cubicBezTo>
                  <a:cubicBezTo>
                    <a:pt x="682" y="839"/>
                    <a:pt x="926" y="672"/>
                    <a:pt x="1170" y="672"/>
                  </a:cubicBezTo>
                  <a:close/>
                  <a:moveTo>
                    <a:pt x="1172" y="0"/>
                  </a:moveTo>
                  <a:cubicBezTo>
                    <a:pt x="525" y="0"/>
                    <a:pt x="1" y="524"/>
                    <a:pt x="1" y="1171"/>
                  </a:cubicBezTo>
                  <a:cubicBezTo>
                    <a:pt x="31" y="1947"/>
                    <a:pt x="601" y="2335"/>
                    <a:pt x="1171" y="2335"/>
                  </a:cubicBezTo>
                  <a:cubicBezTo>
                    <a:pt x="1741" y="2335"/>
                    <a:pt x="2311" y="1947"/>
                    <a:pt x="2340" y="1171"/>
                  </a:cubicBezTo>
                  <a:cubicBezTo>
                    <a:pt x="2340" y="524"/>
                    <a:pt x="1816" y="0"/>
                    <a:pt x="11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251" name="Google Shape;1251;p65"/>
            <p:cNvSpPr/>
            <p:nvPr/>
          </p:nvSpPr>
          <p:spPr>
            <a:xfrm>
              <a:off x="6577550" y="3808000"/>
              <a:ext cx="55850" cy="54200"/>
            </a:xfrm>
            <a:custGeom>
              <a:avLst/>
              <a:gdLst/>
              <a:ahLst/>
              <a:cxnLst/>
              <a:rect l="l" t="t" r="r" b="b"/>
              <a:pathLst>
                <a:path w="2234" h="2168" extrusionOk="0">
                  <a:moveTo>
                    <a:pt x="367" y="0"/>
                  </a:moveTo>
                  <a:cubicBezTo>
                    <a:pt x="282" y="0"/>
                    <a:pt x="197" y="32"/>
                    <a:pt x="132" y="96"/>
                  </a:cubicBezTo>
                  <a:cubicBezTo>
                    <a:pt x="1" y="227"/>
                    <a:pt x="1" y="439"/>
                    <a:pt x="132" y="570"/>
                  </a:cubicBezTo>
                  <a:lnTo>
                    <a:pt x="645" y="1083"/>
                  </a:lnTo>
                  <a:lnTo>
                    <a:pt x="132" y="1599"/>
                  </a:lnTo>
                  <a:cubicBezTo>
                    <a:pt x="1" y="1727"/>
                    <a:pt x="1" y="1939"/>
                    <a:pt x="132" y="2070"/>
                  </a:cubicBezTo>
                  <a:cubicBezTo>
                    <a:pt x="197" y="2135"/>
                    <a:pt x="282" y="2168"/>
                    <a:pt x="367" y="2168"/>
                  </a:cubicBezTo>
                  <a:cubicBezTo>
                    <a:pt x="452" y="2168"/>
                    <a:pt x="537" y="2135"/>
                    <a:pt x="602" y="2070"/>
                  </a:cubicBezTo>
                  <a:lnTo>
                    <a:pt x="1118" y="1554"/>
                  </a:lnTo>
                  <a:lnTo>
                    <a:pt x="1632" y="2070"/>
                  </a:lnTo>
                  <a:cubicBezTo>
                    <a:pt x="1697" y="2135"/>
                    <a:pt x="1783" y="2168"/>
                    <a:pt x="1868" y="2168"/>
                  </a:cubicBezTo>
                  <a:cubicBezTo>
                    <a:pt x="1953" y="2168"/>
                    <a:pt x="2038" y="2135"/>
                    <a:pt x="2102" y="2070"/>
                  </a:cubicBezTo>
                  <a:cubicBezTo>
                    <a:pt x="2233" y="1939"/>
                    <a:pt x="2233" y="1727"/>
                    <a:pt x="2102" y="1599"/>
                  </a:cubicBezTo>
                  <a:lnTo>
                    <a:pt x="1589" y="1083"/>
                  </a:lnTo>
                  <a:lnTo>
                    <a:pt x="2102" y="570"/>
                  </a:lnTo>
                  <a:cubicBezTo>
                    <a:pt x="2233" y="441"/>
                    <a:pt x="2233" y="227"/>
                    <a:pt x="2102" y="96"/>
                  </a:cubicBezTo>
                  <a:cubicBezTo>
                    <a:pt x="2038" y="32"/>
                    <a:pt x="1953" y="0"/>
                    <a:pt x="1868" y="0"/>
                  </a:cubicBezTo>
                  <a:cubicBezTo>
                    <a:pt x="1783" y="0"/>
                    <a:pt x="1697" y="32"/>
                    <a:pt x="1632" y="96"/>
                  </a:cubicBezTo>
                  <a:lnTo>
                    <a:pt x="1118" y="612"/>
                  </a:lnTo>
                  <a:lnTo>
                    <a:pt x="602" y="96"/>
                  </a:lnTo>
                  <a:cubicBezTo>
                    <a:pt x="537" y="32"/>
                    <a:pt x="452" y="0"/>
                    <a:pt x="3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sp>
        <p:nvSpPr>
          <p:cNvPr id="2" name="Google Shape;744;p42"/>
          <p:cNvSpPr txBox="1"/>
          <p:nvPr/>
        </p:nvSpPr>
        <p:spPr>
          <a:xfrm>
            <a:off x="269600" y="-110"/>
            <a:ext cx="7008300" cy="5727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GB">
                <a:latin typeface="Arial" panose="020B0604020202020204" pitchFamily="34" charset="0"/>
              </a:rPr>
              <a:t>方法</a:t>
            </a:r>
            <a:endParaRPr lang="zh-CN" altLang="en-GB">
              <a:latin typeface="Arial" panose="020B0604020202020204" pitchFamily="34" charset="0"/>
            </a:endParaRPr>
          </a:p>
        </p:txBody>
      </p:sp>
      <p:cxnSp>
        <p:nvCxnSpPr>
          <p:cNvPr id="787" name="Google Shape;787;p46"/>
          <p:cNvCxnSpPr/>
          <p:nvPr/>
        </p:nvCxnSpPr>
        <p:spPr>
          <a:xfrm>
            <a:off x="-16242" y="572897"/>
            <a:ext cx="8789400" cy="0"/>
          </a:xfrm>
          <a:prstGeom prst="straightConnector1">
            <a:avLst/>
          </a:prstGeom>
          <a:noFill/>
          <a:ln w="9525" cap="flat" cmpd="sng">
            <a:solidFill>
              <a:schemeClr val="dk1"/>
            </a:solidFill>
            <a:prstDash val="solid"/>
            <a:round/>
            <a:headEnd type="none" w="med" len="med"/>
            <a:tailEnd type="none" w="med" len="med"/>
          </a:ln>
        </p:spPr>
      </p:cxnSp>
      <p:sp>
        <p:nvSpPr>
          <p:cNvPr id="3" name="Google Shape;744;p42"/>
          <p:cNvSpPr txBox="1"/>
          <p:nvPr/>
        </p:nvSpPr>
        <p:spPr>
          <a:xfrm>
            <a:off x="473710" y="504190"/>
            <a:ext cx="2682240" cy="516255"/>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Archivo Black"/>
              <a:buNone/>
              <a:defRPr sz="3000" b="0" i="0" u="none" strike="noStrike" cap="none">
                <a:solidFill>
                  <a:schemeClr val="dk1"/>
                </a:solidFill>
                <a:latin typeface="Archivo Black"/>
                <a:ea typeface="Archivo Black"/>
                <a:cs typeface="Archivo Black"/>
                <a:sym typeface="Archivo Black"/>
              </a:defRPr>
            </a:lvl1pPr>
            <a:lvl2pPr marR="0" lvl="1"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Raleway"/>
              <a:buNone/>
              <a:defRPr sz="3000" b="1" i="0" u="none" strike="noStrike" cap="none">
                <a:solidFill>
                  <a:schemeClr val="dk1"/>
                </a:solidFill>
                <a:latin typeface="Raleway"/>
                <a:ea typeface="Raleway"/>
                <a:cs typeface="Raleway"/>
                <a:sym typeface="Raleway"/>
              </a:defRPr>
            </a:lvl9pPr>
          </a:lstStyle>
          <a:p>
            <a:pPr marL="0" lvl="0" indent="0" algn="l" rtl="0">
              <a:spcBef>
                <a:spcPts val="0"/>
              </a:spcBef>
              <a:spcAft>
                <a:spcPts val="0"/>
              </a:spcAft>
              <a:buNone/>
            </a:pPr>
            <a:r>
              <a:rPr lang="zh-CN" altLang="en-US" sz="2000">
                <a:latin typeface="Arial" panose="020B0604020202020204" pitchFamily="34" charset="0"/>
                <a:ea typeface="汉仪旗黑-55简" charset="0"/>
                <a:sym typeface="+mn-ea"/>
              </a:rPr>
              <a:t>工作细节</a:t>
            </a:r>
            <a:r>
              <a:rPr lang="en-US" altLang="zh-CN" sz="2000">
                <a:latin typeface="Arial" panose="020B0604020202020204" pitchFamily="34" charset="0"/>
                <a:ea typeface="汉仪旗黑-55简" charset="0"/>
                <a:sym typeface="+mn-ea"/>
              </a:rPr>
              <a:t>(</a:t>
            </a:r>
            <a:r>
              <a:rPr lang="zh-CN" altLang="en-US" sz="2000">
                <a:latin typeface="Arial" panose="020B0604020202020204" pitchFamily="34" charset="0"/>
                <a:ea typeface="汉仪旗黑-55简" charset="0"/>
                <a:sym typeface="+mn-ea"/>
              </a:rPr>
              <a:t>信道编码</a:t>
            </a:r>
            <a:r>
              <a:rPr lang="en-US" altLang="zh-CN" sz="2000">
                <a:latin typeface="Arial" panose="020B0604020202020204" pitchFamily="34" charset="0"/>
                <a:ea typeface="汉仪旗黑-55简" charset="0"/>
                <a:sym typeface="+mn-ea"/>
              </a:rPr>
              <a:t>)</a:t>
            </a:r>
            <a:endParaRPr lang="en-US" altLang="zh-CN" sz="2000">
              <a:latin typeface="Arial" panose="020B0604020202020204" pitchFamily="34" charset="0"/>
              <a:ea typeface="汉仪旗黑-55简" charset="0"/>
              <a:sym typeface="+mn-ea"/>
            </a:endParaRPr>
          </a:p>
        </p:txBody>
      </p:sp>
      <p:sp>
        <p:nvSpPr>
          <p:cNvPr id="4" name="Google Shape;1214;p65"/>
          <p:cNvSpPr txBox="1"/>
          <p:nvPr/>
        </p:nvSpPr>
        <p:spPr>
          <a:xfrm flipH="1">
            <a:off x="4568825" y="1202055"/>
            <a:ext cx="2399030" cy="571500"/>
          </a:xfrm>
          <a:prstGeom prst="rect">
            <a:avLst/>
          </a:prstGeom>
          <a:noFill/>
          <a:ln>
            <a:noFill/>
          </a:ln>
        </p:spPr>
        <p:txBody>
          <a:bodyPr spcFirstLastPara="1" wrap="square" lIns="91425" tIns="91425" rIns="91425" bIns="91425" anchor="b" anchorCtr="0">
            <a:noAutofit/>
          </a:bodyPr>
          <a:p>
            <a:pPr marL="0" lvl="0" indent="0" algn="l" rtl="0">
              <a:lnSpc>
                <a:spcPct val="115000"/>
              </a:lnSpc>
              <a:spcBef>
                <a:spcPts val="0"/>
              </a:spcBef>
              <a:spcAft>
                <a:spcPts val="0"/>
              </a:spcAft>
              <a:buNone/>
            </a:pPr>
            <a:r>
              <a:rPr lang="zh-CN" altLang="en-GB" sz="1600">
                <a:solidFill>
                  <a:schemeClr val="dk1"/>
                </a:solidFill>
                <a:latin typeface="Arial" panose="020B0604020202020204" pitchFamily="34" charset="0"/>
                <a:ea typeface="汉仪旗黑-55简" charset="0"/>
                <a:cs typeface="Archivo Black"/>
                <a:sym typeface="Archivo Black"/>
              </a:rPr>
              <a:t>建模信道影响</a:t>
            </a:r>
            <a:r>
              <a:rPr lang="en-US" altLang="zh-CN" sz="1600">
                <a:solidFill>
                  <a:schemeClr val="dk1"/>
                </a:solidFill>
                <a:latin typeface="Arial" panose="020B0604020202020204" pitchFamily="34" charset="0"/>
                <a:ea typeface="汉仪旗黑-55简" charset="0"/>
                <a:cs typeface="Archivo Black"/>
                <a:sym typeface="Archivo Black"/>
              </a:rPr>
              <a:t>-&gt;(Y, Z)</a:t>
            </a:r>
            <a:endParaRPr lang="en-US" altLang="zh-CN" sz="1600">
              <a:solidFill>
                <a:schemeClr val="dk1"/>
              </a:solidFill>
              <a:latin typeface="Arial" panose="020B0604020202020204" pitchFamily="34" charset="0"/>
              <a:ea typeface="汉仪旗黑-55简" charset="0"/>
              <a:cs typeface="Archivo Black"/>
              <a:sym typeface="Archivo Black"/>
            </a:endParaRPr>
          </a:p>
        </p:txBody>
      </p:sp>
      <p:pic>
        <p:nvPicPr>
          <p:cNvPr id="6" name="图片 5"/>
          <p:cNvPicPr>
            <a:picLocks noChangeAspect="1"/>
          </p:cNvPicPr>
          <p:nvPr/>
        </p:nvPicPr>
        <p:blipFill>
          <a:blip r:embed="rId1"/>
          <a:stretch>
            <a:fillRect/>
          </a:stretch>
        </p:blipFill>
        <p:spPr>
          <a:xfrm>
            <a:off x="4183380" y="123190"/>
            <a:ext cx="2529205" cy="1262380"/>
          </a:xfrm>
          <a:prstGeom prst="rect">
            <a:avLst/>
          </a:prstGeom>
        </p:spPr>
      </p:pic>
      <p:pic>
        <p:nvPicPr>
          <p:cNvPr id="7" name="图片 6"/>
          <p:cNvPicPr>
            <a:picLocks noChangeAspect="1"/>
          </p:cNvPicPr>
          <p:nvPr/>
        </p:nvPicPr>
        <p:blipFill>
          <a:blip r:embed="rId2"/>
          <a:stretch>
            <a:fillRect/>
          </a:stretch>
        </p:blipFill>
        <p:spPr>
          <a:xfrm>
            <a:off x="6336665" y="1868805"/>
            <a:ext cx="2546350" cy="1604010"/>
          </a:xfrm>
          <a:prstGeom prst="rect">
            <a:avLst/>
          </a:prstGeom>
        </p:spPr>
      </p:pic>
      <p:pic>
        <p:nvPicPr>
          <p:cNvPr id="8" name="图片 7"/>
          <p:cNvPicPr>
            <a:picLocks noChangeAspect="1"/>
          </p:cNvPicPr>
          <p:nvPr/>
        </p:nvPicPr>
        <p:blipFill>
          <a:blip r:embed="rId3"/>
          <a:stretch>
            <a:fillRect/>
          </a:stretch>
        </p:blipFill>
        <p:spPr>
          <a:xfrm>
            <a:off x="269875" y="4035425"/>
            <a:ext cx="3321050" cy="1016635"/>
          </a:xfrm>
          <a:prstGeom prst="rect">
            <a:avLst/>
          </a:prstGeom>
        </p:spPr>
      </p:pic>
    </p:spTree>
  </p:cSld>
  <p:clrMapOvr>
    <a:masterClrMapping/>
  </p:clrMapOvr>
</p:sld>
</file>

<file path=ppt/tags/tag1.xml><?xml version="1.0" encoding="utf-8"?>
<p:tagLst xmlns:p="http://schemas.openxmlformats.org/presentationml/2006/main">
  <p:tag name="TABLE_ENDDRAG_ORIGIN_RECT" val="609*265"/>
  <p:tag name="TABLE_ENDDRAG_RECT" val="85*84*609*265"/>
</p:tagLst>
</file>

<file path=ppt/tags/tag10.xml><?xml version="1.0" encoding="utf-8"?>
<p:tagLst xmlns:p="http://schemas.openxmlformats.org/presentationml/2006/main">
  <p:tag name="KSO_WM_DIAGRAM_VIRTUALLY_FRAME" val="{&quot;height&quot;:283.45,&quot;left&quot;:113.05,&quot;top&quot;:80.55,&quot;width&quot;:563.9}"/>
</p:tagLst>
</file>

<file path=ppt/tags/tag11.xml><?xml version="1.0" encoding="utf-8"?>
<p:tagLst xmlns:p="http://schemas.openxmlformats.org/presentationml/2006/main">
  <p:tag name="KSO_WM_DIAGRAM_VIRTUALLY_FRAME" val="{&quot;height&quot;:283.45,&quot;left&quot;:113.05,&quot;top&quot;:80.55,&quot;width&quot;:563.9}"/>
</p:tagLst>
</file>

<file path=ppt/tags/tag12.xml><?xml version="1.0" encoding="utf-8"?>
<p:tagLst xmlns:p="http://schemas.openxmlformats.org/presentationml/2006/main">
  <p:tag name="KSO_WM_DIAGRAM_VIRTUALLY_FRAME" val="{&quot;height&quot;:283.45,&quot;left&quot;:113.05,&quot;top&quot;:80.55,&quot;width&quot;:563.9}"/>
</p:tagLst>
</file>

<file path=ppt/tags/tag13.xml><?xml version="1.0" encoding="utf-8"?>
<p:tagLst xmlns:p="http://schemas.openxmlformats.org/presentationml/2006/main">
  <p:tag name="KSO_WM_DIAGRAM_VIRTUALLY_FRAME" val="{&quot;height&quot;:283.45,&quot;left&quot;:113.05,&quot;top&quot;:80.55,&quot;width&quot;:563.9}"/>
</p:tagLst>
</file>

<file path=ppt/tags/tag14.xml><?xml version="1.0" encoding="utf-8"?>
<p:tagLst xmlns:p="http://schemas.openxmlformats.org/presentationml/2006/main">
  <p:tag name="KSO_WM_DIAGRAM_VIRTUALLY_FRAME" val="{&quot;height&quot;:283.45,&quot;left&quot;:113.05,&quot;top&quot;:80.55,&quot;width&quot;:563.9}"/>
</p:tagLst>
</file>

<file path=ppt/tags/tag15.xml><?xml version="1.0" encoding="utf-8"?>
<p:tagLst xmlns:p="http://schemas.openxmlformats.org/presentationml/2006/main">
  <p:tag name="KSO_WM_DIAGRAM_VIRTUALLY_FRAME" val="{&quot;height&quot;:283.45,&quot;left&quot;:113.05,&quot;top&quot;:80.55,&quot;width&quot;:563.9}"/>
</p:tagLst>
</file>

<file path=ppt/tags/tag16.xml><?xml version="1.0" encoding="utf-8"?>
<p:tagLst xmlns:p="http://schemas.openxmlformats.org/presentationml/2006/main">
  <p:tag name="KSO_WM_DIAGRAM_VIRTUALLY_FRAME" val="{&quot;height&quot;:283.45,&quot;left&quot;:113.05,&quot;top&quot;:80.55,&quot;width&quot;:563.9}"/>
</p:tagLst>
</file>

<file path=ppt/tags/tag17.xml><?xml version="1.0" encoding="utf-8"?>
<p:tagLst xmlns:p="http://schemas.openxmlformats.org/presentationml/2006/main">
  <p:tag name="KSO_WM_DIAGRAM_VIRTUALLY_FRAME" val="{&quot;height&quot;:283.45,&quot;left&quot;:113.05,&quot;top&quot;:80.55,&quot;width&quot;:563.9}"/>
</p:tagLst>
</file>

<file path=ppt/tags/tag18.xml><?xml version="1.0" encoding="utf-8"?>
<p:tagLst xmlns:p="http://schemas.openxmlformats.org/presentationml/2006/main">
  <p:tag name="KSO_WM_DIAGRAM_VIRTUALLY_FRAME" val="{&quot;height&quot;:283.45,&quot;left&quot;:113.05,&quot;top&quot;:80.55,&quot;width&quot;:563.9}"/>
</p:tagLst>
</file>

<file path=ppt/tags/tag19.xml><?xml version="1.0" encoding="utf-8"?>
<p:tagLst xmlns:p="http://schemas.openxmlformats.org/presentationml/2006/main">
  <p:tag name="KSO_WM_DIAGRAM_VIRTUALLY_FRAME" val="{&quot;height&quot;:283.45,&quot;left&quot;:113.05,&quot;top&quot;:80.55,&quot;width&quot;:563.9}"/>
</p:tagLst>
</file>

<file path=ppt/tags/tag2.xml><?xml version="1.0" encoding="utf-8"?>
<p:tagLst xmlns:p="http://schemas.openxmlformats.org/presentationml/2006/main">
  <p:tag name="TABLE_ENDDRAG_ORIGIN_RECT" val="609*265"/>
  <p:tag name="TABLE_ENDDRAG_RECT" val="85*84*609*265"/>
</p:tagLst>
</file>

<file path=ppt/tags/tag20.xml><?xml version="1.0" encoding="utf-8"?>
<p:tagLst xmlns:p="http://schemas.openxmlformats.org/presentationml/2006/main">
  <p:tag name="KSO_WM_DIAGRAM_VIRTUALLY_FRAME" val="{&quot;height&quot;:283.45,&quot;left&quot;:113.05,&quot;top&quot;:80.55,&quot;width&quot;:563.9}"/>
</p:tagLst>
</file>

<file path=ppt/tags/tag21.xml><?xml version="1.0" encoding="utf-8"?>
<p:tagLst xmlns:p="http://schemas.openxmlformats.org/presentationml/2006/main">
  <p:tag name="KSO_WM_DIAGRAM_VIRTUALLY_FRAME" val="{&quot;height&quot;:283.45,&quot;left&quot;:113.05,&quot;top&quot;:80.55,&quot;width&quot;:563.9}"/>
</p:tagLst>
</file>

<file path=ppt/tags/tag22.xml><?xml version="1.0" encoding="utf-8"?>
<p:tagLst xmlns:p="http://schemas.openxmlformats.org/presentationml/2006/main">
  <p:tag name="KSO_WM_DIAGRAM_VIRTUALLY_FRAME" val="{&quot;height&quot;:283.45,&quot;left&quot;:113.05,&quot;top&quot;:80.55,&quot;width&quot;:563.9}"/>
</p:tagLst>
</file>

<file path=ppt/tags/tag23.xml><?xml version="1.0" encoding="utf-8"?>
<p:tagLst xmlns:p="http://schemas.openxmlformats.org/presentationml/2006/main">
  <p:tag name="KSO_WM_DIAGRAM_VIRTUALLY_FRAME" val="{&quot;height&quot;:283.45,&quot;left&quot;:113.05,&quot;top&quot;:80.55,&quot;width&quot;:563.9}"/>
</p:tagLst>
</file>

<file path=ppt/tags/tag24.xml><?xml version="1.0" encoding="utf-8"?>
<p:tagLst xmlns:p="http://schemas.openxmlformats.org/presentationml/2006/main">
  <p:tag name="KSO_WM_DIAGRAM_VIRTUALLY_FRAME" val="{&quot;height&quot;:283.45,&quot;left&quot;:113.05,&quot;top&quot;:80.55,&quot;width&quot;:563.9}"/>
</p:tagLst>
</file>

<file path=ppt/tags/tag25.xml><?xml version="1.0" encoding="utf-8"?>
<p:tagLst xmlns:p="http://schemas.openxmlformats.org/presentationml/2006/main">
  <p:tag name="KSO_WM_DIAGRAM_VIRTUALLY_FRAME" val="{&quot;height&quot;:283.45,&quot;left&quot;:113.05,&quot;top&quot;:80.55,&quot;width&quot;:563.9}"/>
</p:tagLst>
</file>

<file path=ppt/tags/tag26.xml><?xml version="1.0" encoding="utf-8"?>
<p:tagLst xmlns:p="http://schemas.openxmlformats.org/presentationml/2006/main">
  <p:tag name="KSO_WM_DIAGRAM_VIRTUALLY_FRAME" val="{&quot;height&quot;:283.45,&quot;left&quot;:113.05,&quot;top&quot;:80.55,&quot;width&quot;:563.9}"/>
</p:tagLst>
</file>

<file path=ppt/tags/tag27.xml><?xml version="1.0" encoding="utf-8"?>
<p:tagLst xmlns:p="http://schemas.openxmlformats.org/presentationml/2006/main">
  <p:tag name="KSO_WM_DIAGRAM_VIRTUALLY_FRAME" val="{&quot;height&quot;:283.45,&quot;left&quot;:113.05,&quot;top&quot;:80.55,&quot;width&quot;:563.9}"/>
</p:tagLst>
</file>

<file path=ppt/tags/tag28.xml><?xml version="1.0" encoding="utf-8"?>
<p:tagLst xmlns:p="http://schemas.openxmlformats.org/presentationml/2006/main">
  <p:tag name="KSO_WM_DIAGRAM_VIRTUALLY_FRAME" val="{&quot;height&quot;:283.45,&quot;left&quot;:113.05,&quot;top&quot;:80.55,&quot;width&quot;:563.9}"/>
</p:tagLst>
</file>

<file path=ppt/tags/tag29.xml><?xml version="1.0" encoding="utf-8"?>
<p:tagLst xmlns:p="http://schemas.openxmlformats.org/presentationml/2006/main">
  <p:tag name="KSO_WM_DIAGRAM_VIRTUALLY_FRAME" val="{&quot;height&quot;:283.45,&quot;left&quot;:113.05,&quot;top&quot;:80.55,&quot;width&quot;:563.9}"/>
</p:tagLst>
</file>

<file path=ppt/tags/tag3.xml><?xml version="1.0" encoding="utf-8"?>
<p:tagLst xmlns:p="http://schemas.openxmlformats.org/presentationml/2006/main">
  <p:tag name="KSO_WM_DIAGRAM_VIRTUALLY_FRAME" val="{&quot;height&quot;:283.45,&quot;left&quot;:113.05,&quot;top&quot;:80.55,&quot;width&quot;:563.9}"/>
</p:tagLst>
</file>

<file path=ppt/tags/tag30.xml><?xml version="1.0" encoding="utf-8"?>
<p:tagLst xmlns:p="http://schemas.openxmlformats.org/presentationml/2006/main">
  <p:tag name="KSO_WM_DIAGRAM_VIRTUALLY_FRAME" val="{&quot;height&quot;:283.45,&quot;left&quot;:113.05,&quot;top&quot;:80.55,&quot;width&quot;:563.9}"/>
</p:tagLst>
</file>

<file path=ppt/tags/tag31.xml><?xml version="1.0" encoding="utf-8"?>
<p:tagLst xmlns:p="http://schemas.openxmlformats.org/presentationml/2006/main">
  <p:tag name="KSO_WM_DIAGRAM_VIRTUALLY_FRAME" val="{&quot;height&quot;:283.45,&quot;left&quot;:113.05,&quot;top&quot;:80.55,&quot;width&quot;:563.9}"/>
</p:tagLst>
</file>

<file path=ppt/tags/tag32.xml><?xml version="1.0" encoding="utf-8"?>
<p:tagLst xmlns:p="http://schemas.openxmlformats.org/presentationml/2006/main">
  <p:tag name="KSO_WM_DIAGRAM_VIRTUALLY_FRAME" val="{&quot;height&quot;:283.45,&quot;left&quot;:113.05,&quot;top&quot;:80.55,&quot;width&quot;:563.9}"/>
</p:tagLst>
</file>

<file path=ppt/tags/tag33.xml><?xml version="1.0" encoding="utf-8"?>
<p:tagLst xmlns:p="http://schemas.openxmlformats.org/presentationml/2006/main">
  <p:tag name="TABLE_ENDDRAG_ORIGIN_RECT" val="609*265"/>
  <p:tag name="TABLE_ENDDRAG_RECT" val="85*84*609*265"/>
</p:tagLst>
</file>

<file path=ppt/tags/tag34.xml><?xml version="1.0" encoding="utf-8"?>
<p:tagLst xmlns:p="http://schemas.openxmlformats.org/presentationml/2006/main">
  <p:tag name="TABLE_ENDDRAG_ORIGIN_RECT" val="606*261"/>
  <p:tag name="TABLE_ENDDRAG_RECT" val="56*94*606*261"/>
</p:tagLst>
</file>

<file path=ppt/tags/tag35.xml><?xml version="1.0" encoding="utf-8"?>
<p:tagLst xmlns:p="http://schemas.openxmlformats.org/presentationml/2006/main">
  <p:tag name="TABLE_ENDDRAG_ORIGIN_RECT" val="606*261"/>
  <p:tag name="TABLE_ENDDRAG_RECT" val="56*94*606*261"/>
</p:tagLst>
</file>

<file path=ppt/tags/tag36.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37.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38.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39.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xml><?xml version="1.0" encoding="utf-8"?>
<p:tagLst xmlns:p="http://schemas.openxmlformats.org/presentationml/2006/main">
  <p:tag name="KSO_WM_DIAGRAM_VIRTUALLY_FRAME" val="{&quot;height&quot;:283.45,&quot;left&quot;:113.05,&quot;top&quot;:80.55,&quot;width&quot;:563.9}"/>
</p:tagLst>
</file>

<file path=ppt/tags/tag40.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1.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2.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3.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4.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5.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6.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7.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8.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49.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xml><?xml version="1.0" encoding="utf-8"?>
<p:tagLst xmlns:p="http://schemas.openxmlformats.org/presentationml/2006/main">
  <p:tag name="KSO_WM_DIAGRAM_VIRTUALLY_FRAME" val="{&quot;height&quot;:283.45,&quot;left&quot;:113.05,&quot;top&quot;:80.55,&quot;width&quot;:563.9}"/>
</p:tagLst>
</file>

<file path=ppt/tags/tag50.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1.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2.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3.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4.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5.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6.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7.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8.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59.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6.xml><?xml version="1.0" encoding="utf-8"?>
<p:tagLst xmlns:p="http://schemas.openxmlformats.org/presentationml/2006/main">
  <p:tag name="KSO_WM_DIAGRAM_VIRTUALLY_FRAME" val="{&quot;height&quot;:283.45,&quot;left&quot;:113.05,&quot;top&quot;:80.55,&quot;width&quot;:563.9}"/>
</p:tagLst>
</file>

<file path=ppt/tags/tag60.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61.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62.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63.xml><?xml version="1.0" encoding="utf-8"?>
<p:tagLst xmlns:p="http://schemas.openxmlformats.org/presentationml/2006/main">
  <p:tag name="KSO_WM_DIAGRAM_VIRTUALLY_FRAME" val="{&quot;height&quot;:180.37874015748034,&quot;left&quot;:119.84551181102363,&quot;top&quot;:156.9814960629921,&quot;width&quot;:543.4615748031496}"/>
</p:tagLst>
</file>

<file path=ppt/tags/tag64.xml><?xml version="1.0" encoding="utf-8"?>
<p:tagLst xmlns:p="http://schemas.openxmlformats.org/presentationml/2006/main">
  <p:tag name="FULLTEXTBEAUTIFYED" val="1"/>
  <p:tag name="commondata" val="eyJoZGlkIjoiNTNiMzNiMzhlM2IwMjY4NzE0ZWNjYTViOWQwOGZjM2QifQ=="/>
</p:tagLst>
</file>

<file path=ppt/tags/tag7.xml><?xml version="1.0" encoding="utf-8"?>
<p:tagLst xmlns:p="http://schemas.openxmlformats.org/presentationml/2006/main">
  <p:tag name="KSO_WM_DIAGRAM_VIRTUALLY_FRAME" val="{&quot;height&quot;:283.45,&quot;left&quot;:113.05,&quot;top&quot;:80.55,&quot;width&quot;:563.9}"/>
</p:tagLst>
</file>

<file path=ppt/tags/tag8.xml><?xml version="1.0" encoding="utf-8"?>
<p:tagLst xmlns:p="http://schemas.openxmlformats.org/presentationml/2006/main">
  <p:tag name="KSO_WM_DIAGRAM_VIRTUALLY_FRAME" val="{&quot;height&quot;:283.45,&quot;left&quot;:113.05,&quot;top&quot;:80.55,&quot;width&quot;:563.9}"/>
</p:tagLst>
</file>

<file path=ppt/tags/tag9.xml><?xml version="1.0" encoding="utf-8"?>
<p:tagLst xmlns:p="http://schemas.openxmlformats.org/presentationml/2006/main">
  <p:tag name="KSO_WM_DIAGRAM_VIRTUALLY_FRAME" val="{&quot;height&quot;:283.45,&quot;left&quot;:113.05,&quot;top&quot;:80.55,&quot;width&quot;:563.9}"/>
</p:tagLst>
</file>

<file path=ppt/theme/theme1.xml><?xml version="1.0" encoding="utf-8"?>
<a:theme xmlns:a="http://schemas.openxmlformats.org/drawingml/2006/main" name="AP Research Defense for High School by Slidesgo">
  <a:themeElements>
    <a:clrScheme name="Simple Light">
      <a:dk1>
        <a:srgbClr val="434343"/>
      </a:dk1>
      <a:lt1>
        <a:srgbClr val="F3F3F3"/>
      </a:lt1>
      <a:dk2>
        <a:srgbClr val="76A5AF"/>
      </a:dk2>
      <a:lt2>
        <a:srgbClr val="A2C4C9"/>
      </a:lt2>
      <a:accent1>
        <a:srgbClr val="FFFFFF"/>
      </a:accent1>
      <a:accent2>
        <a:srgbClr val="FFFFFF"/>
      </a:accent2>
      <a:accent3>
        <a:srgbClr val="FFFFFF"/>
      </a:accent3>
      <a:accent4>
        <a:srgbClr val="FFFFFF"/>
      </a:accent4>
      <a:accent5>
        <a:srgbClr val="FFFFFF"/>
      </a:accent5>
      <a:accent6>
        <a:srgbClr val="FFFFFF"/>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2350</Words>
  <Application>WPS 演示</Application>
  <PresentationFormat/>
  <Paragraphs>351</Paragraphs>
  <Slides>21</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21</vt:i4>
      </vt:variant>
    </vt:vector>
  </HeadingPairs>
  <TitlesOfParts>
    <vt:vector size="43" baseType="lpstr">
      <vt:lpstr>Arial</vt:lpstr>
      <vt:lpstr>SimSun</vt:lpstr>
      <vt:lpstr>Wingdings</vt:lpstr>
      <vt:lpstr>Arial</vt:lpstr>
      <vt:lpstr>Archivo Black</vt:lpstr>
      <vt:lpstr>Segoe Print</vt:lpstr>
      <vt:lpstr>Raleway</vt:lpstr>
      <vt:lpstr>Nunito Light</vt:lpstr>
      <vt:lpstr>Bebas Neue</vt:lpstr>
      <vt:lpstr>PT Sans</vt:lpstr>
      <vt:lpstr>Proxima Nova</vt:lpstr>
      <vt:lpstr>汉仪旗黑-55简</vt:lpstr>
      <vt:lpstr>SimHei</vt:lpstr>
      <vt:lpstr>Anaheim</vt:lpstr>
      <vt:lpstr>Cambria Math</vt:lpstr>
      <vt:lpstr>Microsoft YaHei</vt:lpstr>
      <vt:lpstr>Arial Unicode MS</vt:lpstr>
      <vt:lpstr>Raleway Light</vt:lpstr>
      <vt:lpstr>Calibri</vt:lpstr>
      <vt:lpstr>Amatic SC</vt:lpstr>
      <vt:lpstr>Roboto Medium</vt:lpstr>
      <vt:lpstr>AP Research Defense for High School by Slidesgo</vt:lpstr>
      <vt:lpstr>论文类大创</vt:lpstr>
      <vt:lpstr>目录</vt:lpstr>
      <vt:lpstr>01</vt:lpstr>
      <vt:lpstr>04</vt:lpstr>
      <vt:lpstr>摘要</vt:lpstr>
      <vt:lpstr>背景</vt:lpstr>
      <vt:lpstr>PowerPoint 演示文稿</vt:lpstr>
      <vt:lpstr>PowerPoint 演示文稿</vt:lpstr>
      <vt:lpstr>PowerPoint 演示文稿</vt:lpstr>
      <vt:lpstr>PowerPoint 演示文稿</vt:lpstr>
      <vt:lpstr>PowerPoint 演示文稿</vt:lpstr>
      <vt:lpstr>02</vt:lpstr>
      <vt:lpstr>PowerPoint 演示文稿</vt:lpstr>
      <vt:lpstr>03</vt:lpstr>
      <vt:lpstr>论文思路</vt:lpstr>
      <vt:lpstr>论文美化</vt:lpstr>
      <vt:lpstr>03</vt:lpstr>
      <vt:lpstr>Research methodologies</vt:lpstr>
      <vt:lpstr>结题注意事项</vt:lpstr>
      <vt:lpstr>结题注意事项</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 Research Defense for High School</dc:title>
  <dc:creator/>
  <cp:lastModifiedBy>知知</cp:lastModifiedBy>
  <cp:revision>15</cp:revision>
  <dcterms:created xsi:type="dcterms:W3CDTF">2024-04-02T14:46:00Z</dcterms:created>
  <dcterms:modified xsi:type="dcterms:W3CDTF">2024-04-10T05:40:02Z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F0831F074E3E4EFD89ACDF896CA1CBFE_12</vt:lpwstr>
  </property>
  <property fmtid="{D5CDD505-2E9C-101B-9397-08002B2CF9AE}" pid="3" name="KSOProductBuildVer">
    <vt:lpwstr>2052-12.1.0.16729</vt:lpwstr>
  </property>
</Properties>
</file>