
<file path=[Content_Types].xml><?xml version="1.0" encoding="utf-8"?>
<Types xmlns="http://schemas.openxmlformats.org/package/2006/content-types"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omments/comment1.xml" ContentType="application/vnd.openxmlformats-officedocument.presentationml.comments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theme/themeOverride3.xml" ContentType="application/vnd.openxmlformats-officedocument.themeOverride+xml"/>
  <Override PartName="/ppt/notesSlides/notesSlide2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61" r:id="rId1"/>
    <p:sldMasterId id="2147483675" r:id="rId2"/>
  </p:sldMasterIdLst>
  <p:notesMasterIdLst>
    <p:notesMasterId r:id="rId25"/>
  </p:notesMasterIdLst>
  <p:handoutMasterIdLst>
    <p:handoutMasterId r:id="rId26"/>
  </p:handoutMasterIdLst>
  <p:sldIdLst>
    <p:sldId id="306" r:id="rId3"/>
    <p:sldId id="307" r:id="rId4"/>
    <p:sldId id="308" r:id="rId5"/>
    <p:sldId id="321" r:id="rId6"/>
    <p:sldId id="344" r:id="rId7"/>
    <p:sldId id="314" r:id="rId8"/>
    <p:sldId id="322" r:id="rId9"/>
    <p:sldId id="350" r:id="rId10"/>
    <p:sldId id="315" r:id="rId11"/>
    <p:sldId id="352" r:id="rId12"/>
    <p:sldId id="355" r:id="rId13"/>
    <p:sldId id="326" r:id="rId14"/>
    <p:sldId id="347" r:id="rId15"/>
    <p:sldId id="345" r:id="rId16"/>
    <p:sldId id="348" r:id="rId17"/>
    <p:sldId id="354" r:id="rId18"/>
    <p:sldId id="357" r:id="rId19"/>
    <p:sldId id="358" r:id="rId20"/>
    <p:sldId id="316" r:id="rId21"/>
    <p:sldId id="320" r:id="rId22"/>
    <p:sldId id="351" r:id="rId23"/>
    <p:sldId id="313" r:id="rId24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722">
          <p15:clr>
            <a:srgbClr val="A4A3A4"/>
          </p15:clr>
        </p15:guide>
        <p15:guide id="2" pos="379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lijingwen0606@126.com" initials="l" lastIdx="1" clrIdx="0">
    <p:extLst>
      <p:ext uri="{19B8F6BF-5375-455C-9EA6-DF929625EA0E}">
        <p15:presenceInfo xmlns:p15="http://schemas.microsoft.com/office/powerpoint/2012/main" userId="2d0b9a0f47d50db0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00"/>
    <a:srgbClr val="666666"/>
    <a:srgbClr val="DBA931"/>
    <a:srgbClr val="FF9900"/>
    <a:srgbClr val="FFFFFF"/>
    <a:srgbClr val="CAA92F"/>
    <a:srgbClr val="3B68C8"/>
    <a:srgbClr val="E6E6E6"/>
    <a:srgbClr val="A6A6A6"/>
    <a:srgbClr val="D9D9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569" autoAdjust="0"/>
    <p:restoredTop sz="91111" autoAdjust="0"/>
  </p:normalViewPr>
  <p:slideViewPr>
    <p:cSldViewPr snapToGrid="0" showGuides="1">
      <p:cViewPr varScale="1">
        <p:scale>
          <a:sx n="96" d="100"/>
          <a:sy n="96" d="100"/>
        </p:scale>
        <p:origin x="154" y="82"/>
      </p:cViewPr>
      <p:guideLst>
        <p:guide orient="horz" pos="2722"/>
        <p:guide pos="379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commentAuthors" Target="commentAuthor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ags" Target="tags/tag1.xml"/><Relationship Id="rId30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1" dt="2022-10-21T19:27:24.138" idx="1">
    <p:pos x="7680" y="110"/>
    <p:text/>
    <p:extLst>
      <p:ext uri="{C676402C-5697-4E1C-873F-D02D1690AC5C}">
        <p15:threadingInfo xmlns:p15="http://schemas.microsoft.com/office/powerpoint/2012/main" timeZoneBias="-480"/>
      </p:ext>
    </p:extLst>
  </p:cm>
</p:cmLst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2022/10/26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7984B3-264D-4BE0-8F85-054A3C87A4B6}" type="datetimeFigureOut">
              <a:rPr lang="zh-CN" altLang="en-US" smtClean="0"/>
              <a:t>2022/10/26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CFBD94-2DD0-4C3E-8027-A3083DBD7487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1</a:t>
            </a:r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t>7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t>7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7</a:t>
            </a:r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7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41005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7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853403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7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324381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t>7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 panose="02010600030101010101" pitchFamily="2" charset="-122"/>
                <a:cs typeface="+mn-cs"/>
              </a:rPr>
              <a:t>7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32468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7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494628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7</a:t>
            </a:r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2</a:t>
            </a:r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7</a:t>
            </a:r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7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649105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24</a:t>
            </a:r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7</a:t>
            </a:r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7</a:t>
            </a:r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7</a:t>
            </a:r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7</a:t>
            </a:r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7</a:t>
            </a:r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7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739754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/>
              <a:t>7</a:t>
            </a:r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图片占位符 26"/>
          <p:cNvSpPr>
            <a:spLocks noGrp="1"/>
          </p:cNvSpPr>
          <p:nvPr>
            <p:ph type="pic" sz="quarter" idx="19"/>
          </p:nvPr>
        </p:nvSpPr>
        <p:spPr>
          <a:xfrm>
            <a:off x="0" y="0"/>
            <a:ext cx="12192000" cy="6603264"/>
          </a:xfrm>
          <a:custGeom>
            <a:avLst/>
            <a:gdLst>
              <a:gd name="connsiteX0" fmla="*/ 0 w 12192000"/>
              <a:gd name="connsiteY0" fmla="*/ 0 h 6603264"/>
              <a:gd name="connsiteX1" fmla="*/ 12192000 w 12192000"/>
              <a:gd name="connsiteY1" fmla="*/ 0 h 6603264"/>
              <a:gd name="connsiteX2" fmla="*/ 12192000 w 12192000"/>
              <a:gd name="connsiteY2" fmla="*/ 3783615 h 6603264"/>
              <a:gd name="connsiteX3" fmla="*/ 0 w 12192000"/>
              <a:gd name="connsiteY3" fmla="*/ 6603264 h 6603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603264">
                <a:moveTo>
                  <a:pt x="0" y="0"/>
                </a:moveTo>
                <a:lnTo>
                  <a:pt x="12192000" y="0"/>
                </a:lnTo>
                <a:lnTo>
                  <a:pt x="12192000" y="3783615"/>
                </a:lnTo>
                <a:lnTo>
                  <a:pt x="0" y="660326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4" name="图片占位符 23"/>
          <p:cNvSpPr>
            <a:spLocks noGrp="1"/>
          </p:cNvSpPr>
          <p:nvPr>
            <p:ph type="pic" sz="quarter" idx="18"/>
          </p:nvPr>
        </p:nvSpPr>
        <p:spPr>
          <a:xfrm>
            <a:off x="-104" y="3"/>
            <a:ext cx="12239394" cy="4384431"/>
          </a:xfrm>
          <a:custGeom>
            <a:avLst/>
            <a:gdLst>
              <a:gd name="connsiteX0" fmla="*/ 0 w 12239394"/>
              <a:gd name="connsiteY0" fmla="*/ 0 h 4384431"/>
              <a:gd name="connsiteX1" fmla="*/ 12239394 w 12239394"/>
              <a:gd name="connsiteY1" fmla="*/ 0 h 4384431"/>
              <a:gd name="connsiteX2" fmla="*/ 12239394 w 12239394"/>
              <a:gd name="connsiteY2" fmla="*/ 4384431 h 4384431"/>
              <a:gd name="connsiteX3" fmla="*/ 0 w 12239394"/>
              <a:gd name="connsiteY3" fmla="*/ 4384431 h 4384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39394" h="4384431">
                <a:moveTo>
                  <a:pt x="0" y="0"/>
                </a:moveTo>
                <a:lnTo>
                  <a:pt x="12239394" y="0"/>
                </a:lnTo>
                <a:lnTo>
                  <a:pt x="12239394" y="4384431"/>
                </a:lnTo>
                <a:lnTo>
                  <a:pt x="0" y="438443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8" name="图片占位符 17"/>
          <p:cNvSpPr>
            <a:spLocks noGrp="1"/>
          </p:cNvSpPr>
          <p:nvPr>
            <p:ph type="pic" sz="quarter" idx="17"/>
          </p:nvPr>
        </p:nvSpPr>
        <p:spPr>
          <a:xfrm>
            <a:off x="9879" y="1908477"/>
            <a:ext cx="12182109" cy="3181684"/>
          </a:xfrm>
          <a:custGeom>
            <a:avLst/>
            <a:gdLst>
              <a:gd name="connsiteX0" fmla="*/ 0 w 12182109"/>
              <a:gd name="connsiteY0" fmla="*/ 0 h 3181684"/>
              <a:gd name="connsiteX1" fmla="*/ 12182109 w 12182109"/>
              <a:gd name="connsiteY1" fmla="*/ 0 h 3181684"/>
              <a:gd name="connsiteX2" fmla="*/ 12182109 w 12182109"/>
              <a:gd name="connsiteY2" fmla="*/ 3181684 h 3181684"/>
              <a:gd name="connsiteX3" fmla="*/ 0 w 12182109"/>
              <a:gd name="connsiteY3" fmla="*/ 3181684 h 3181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82109" h="3181684">
                <a:moveTo>
                  <a:pt x="0" y="0"/>
                </a:moveTo>
                <a:lnTo>
                  <a:pt x="12182109" y="0"/>
                </a:lnTo>
                <a:lnTo>
                  <a:pt x="12182109" y="3181684"/>
                </a:lnTo>
                <a:lnTo>
                  <a:pt x="0" y="3181684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6"/>
          </p:nvPr>
        </p:nvSpPr>
        <p:spPr>
          <a:xfrm>
            <a:off x="11008" y="2"/>
            <a:ext cx="6718063" cy="6858001"/>
          </a:xfrm>
          <a:custGeom>
            <a:avLst/>
            <a:gdLst>
              <a:gd name="connsiteX0" fmla="*/ 0 w 6718063"/>
              <a:gd name="connsiteY0" fmla="*/ 0 h 6858001"/>
              <a:gd name="connsiteX1" fmla="*/ 6245095 w 6718063"/>
              <a:gd name="connsiteY1" fmla="*/ 0 h 6858001"/>
              <a:gd name="connsiteX2" fmla="*/ 6304715 w 6718063"/>
              <a:gd name="connsiteY2" fmla="*/ 211531 h 6858001"/>
              <a:gd name="connsiteX3" fmla="*/ 6715250 w 6718063"/>
              <a:gd name="connsiteY3" fmla="*/ 2118279 h 6858001"/>
              <a:gd name="connsiteX4" fmla="*/ 5312551 w 6718063"/>
              <a:gd name="connsiteY4" fmla="*/ 4144400 h 6858001"/>
              <a:gd name="connsiteX5" fmla="*/ 2694179 w 6718063"/>
              <a:gd name="connsiteY5" fmla="*/ 6825115 h 6858001"/>
              <a:gd name="connsiteX6" fmla="*/ 272630 w 6718063"/>
              <a:gd name="connsiteY6" fmla="*/ 6520188 h 6858001"/>
              <a:gd name="connsiteX7" fmla="*/ 0 w 6718063"/>
              <a:gd name="connsiteY7" fmla="*/ 6461935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718063" h="6858001">
                <a:moveTo>
                  <a:pt x="0" y="0"/>
                </a:moveTo>
                <a:lnTo>
                  <a:pt x="6245095" y="0"/>
                </a:lnTo>
                <a:lnTo>
                  <a:pt x="6304715" y="211531"/>
                </a:lnTo>
                <a:cubicBezTo>
                  <a:pt x="6508866" y="914420"/>
                  <a:pt x="6746670" y="1650962"/>
                  <a:pt x="6715250" y="2118279"/>
                </a:cubicBezTo>
                <a:cubicBezTo>
                  <a:pt x="6646535" y="2673998"/>
                  <a:pt x="5780117" y="3469026"/>
                  <a:pt x="5312551" y="4144400"/>
                </a:cubicBezTo>
                <a:cubicBezTo>
                  <a:pt x="4439760" y="5037972"/>
                  <a:pt x="3208007" y="6649475"/>
                  <a:pt x="2694179" y="6825115"/>
                </a:cubicBezTo>
                <a:cubicBezTo>
                  <a:pt x="2395530" y="6932868"/>
                  <a:pt x="1418835" y="6761427"/>
                  <a:pt x="272630" y="6520188"/>
                </a:cubicBezTo>
                <a:lnTo>
                  <a:pt x="0" y="646193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5"/>
          </p:nvPr>
        </p:nvSpPr>
        <p:spPr>
          <a:xfrm>
            <a:off x="5975" y="2181141"/>
            <a:ext cx="12234715" cy="4732285"/>
          </a:xfrm>
          <a:custGeom>
            <a:avLst/>
            <a:gdLst>
              <a:gd name="connsiteX0" fmla="*/ 12234715 w 12234715"/>
              <a:gd name="connsiteY0" fmla="*/ 0 h 4732285"/>
              <a:gd name="connsiteX1" fmla="*/ 12234715 w 12234715"/>
              <a:gd name="connsiteY1" fmla="*/ 4732285 h 4732285"/>
              <a:gd name="connsiteX2" fmla="*/ 0 w 12234715"/>
              <a:gd name="connsiteY2" fmla="*/ 4732285 h 4732285"/>
              <a:gd name="connsiteX3" fmla="*/ 0 w 12234715"/>
              <a:gd name="connsiteY3" fmla="*/ 4102754 h 4732285"/>
              <a:gd name="connsiteX4" fmla="*/ 64320 w 12234715"/>
              <a:gd name="connsiteY4" fmla="*/ 4045443 h 4732285"/>
              <a:gd name="connsiteX5" fmla="*/ 6309336 w 12234715"/>
              <a:gd name="connsiteY5" fmla="*/ 1114520 h 4732285"/>
              <a:gd name="connsiteX6" fmla="*/ 12229350 w 12234715"/>
              <a:gd name="connsiteY6" fmla="*/ 208 h 47322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234715" h="4732285">
                <a:moveTo>
                  <a:pt x="12234715" y="0"/>
                </a:moveTo>
                <a:lnTo>
                  <a:pt x="12234715" y="4732285"/>
                </a:lnTo>
                <a:lnTo>
                  <a:pt x="0" y="4732285"/>
                </a:lnTo>
                <a:lnTo>
                  <a:pt x="0" y="4102754"/>
                </a:lnTo>
                <a:lnTo>
                  <a:pt x="64320" y="4045443"/>
                </a:lnTo>
                <a:cubicBezTo>
                  <a:pt x="1211805" y="3074206"/>
                  <a:pt x="4258633" y="1673233"/>
                  <a:pt x="6309336" y="1114520"/>
                </a:cubicBezTo>
                <a:cubicBezTo>
                  <a:pt x="8602400" y="417320"/>
                  <a:pt x="10598574" y="80625"/>
                  <a:pt x="12229350" y="208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4" name="图片占位符 33"/>
          <p:cNvSpPr>
            <a:spLocks noGrp="1"/>
          </p:cNvSpPr>
          <p:nvPr>
            <p:ph type="pic" sz="quarter" idx="14"/>
          </p:nvPr>
        </p:nvSpPr>
        <p:spPr>
          <a:xfrm>
            <a:off x="-2604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0" name="图片占位符 29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6096000" cy="6858000"/>
          </a:xfrm>
          <a:custGeom>
            <a:avLst/>
            <a:gdLst>
              <a:gd name="connsiteX0" fmla="*/ 0 w 6096000"/>
              <a:gd name="connsiteY0" fmla="*/ 0 h 6858000"/>
              <a:gd name="connsiteX1" fmla="*/ 6096000 w 6096000"/>
              <a:gd name="connsiteY1" fmla="*/ 0 h 6858000"/>
              <a:gd name="connsiteX2" fmla="*/ 6096000 w 6096000"/>
              <a:gd name="connsiteY2" fmla="*/ 6858000 h 6858000"/>
              <a:gd name="connsiteX3" fmla="*/ 0 w 6096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0" h="6858000">
                <a:moveTo>
                  <a:pt x="0" y="0"/>
                </a:moveTo>
                <a:lnTo>
                  <a:pt x="6096000" y="0"/>
                </a:lnTo>
                <a:lnTo>
                  <a:pt x="60960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0" y="-1"/>
            <a:ext cx="10363200" cy="6858000"/>
          </a:xfrm>
          <a:custGeom>
            <a:avLst/>
            <a:gdLst>
              <a:gd name="connsiteX0" fmla="*/ 0 w 10363200"/>
              <a:gd name="connsiteY0" fmla="*/ 0 h 6858000"/>
              <a:gd name="connsiteX1" fmla="*/ 2339340 w 10363200"/>
              <a:gd name="connsiteY1" fmla="*/ 0 h 6858000"/>
              <a:gd name="connsiteX2" fmla="*/ 10363200 w 10363200"/>
              <a:gd name="connsiteY2" fmla="*/ 6858000 h 6858000"/>
              <a:gd name="connsiteX3" fmla="*/ 0 w 103632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63200" h="6858000">
                <a:moveTo>
                  <a:pt x="0" y="0"/>
                </a:moveTo>
                <a:lnTo>
                  <a:pt x="2339340" y="0"/>
                </a:lnTo>
                <a:lnTo>
                  <a:pt x="103632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3" name="图片占位符 22"/>
          <p:cNvSpPr>
            <a:spLocks noGrp="1"/>
          </p:cNvSpPr>
          <p:nvPr>
            <p:ph type="pic" sz="quarter" idx="11"/>
          </p:nvPr>
        </p:nvSpPr>
        <p:spPr>
          <a:xfrm>
            <a:off x="5279479" y="763308"/>
            <a:ext cx="1421634" cy="1421095"/>
          </a:xfrm>
          <a:custGeom>
            <a:avLst/>
            <a:gdLst>
              <a:gd name="connsiteX0" fmla="*/ 710817 w 1421634"/>
              <a:gd name="connsiteY0" fmla="*/ 0 h 1421095"/>
              <a:gd name="connsiteX1" fmla="*/ 1421634 w 1421634"/>
              <a:gd name="connsiteY1" fmla="*/ 710817 h 1421095"/>
              <a:gd name="connsiteX2" fmla="*/ 854072 w 1421634"/>
              <a:gd name="connsiteY2" fmla="*/ 1407193 h 1421095"/>
              <a:gd name="connsiteX3" fmla="*/ 716164 w 1421634"/>
              <a:gd name="connsiteY3" fmla="*/ 1421095 h 1421095"/>
              <a:gd name="connsiteX4" fmla="*/ 705471 w 1421634"/>
              <a:gd name="connsiteY4" fmla="*/ 1421095 h 1421095"/>
              <a:gd name="connsiteX5" fmla="*/ 567563 w 1421634"/>
              <a:gd name="connsiteY5" fmla="*/ 1407193 h 1421095"/>
              <a:gd name="connsiteX6" fmla="*/ 0 w 1421634"/>
              <a:gd name="connsiteY6" fmla="*/ 710817 h 1421095"/>
              <a:gd name="connsiteX7" fmla="*/ 710817 w 1421634"/>
              <a:gd name="connsiteY7" fmla="*/ 0 h 142109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421634" h="1421095">
                <a:moveTo>
                  <a:pt x="710817" y="0"/>
                </a:moveTo>
                <a:cubicBezTo>
                  <a:pt x="1103391" y="0"/>
                  <a:pt x="1421634" y="318243"/>
                  <a:pt x="1421634" y="710817"/>
                </a:cubicBezTo>
                <a:cubicBezTo>
                  <a:pt x="1421634" y="1054319"/>
                  <a:pt x="1177979" y="1340912"/>
                  <a:pt x="854072" y="1407193"/>
                </a:cubicBezTo>
                <a:lnTo>
                  <a:pt x="716164" y="1421095"/>
                </a:lnTo>
                <a:lnTo>
                  <a:pt x="705471" y="1421095"/>
                </a:lnTo>
                <a:lnTo>
                  <a:pt x="567563" y="1407193"/>
                </a:lnTo>
                <a:cubicBezTo>
                  <a:pt x="243655" y="1340912"/>
                  <a:pt x="0" y="1054319"/>
                  <a:pt x="0" y="710817"/>
                </a:cubicBezTo>
                <a:cubicBezTo>
                  <a:pt x="0" y="318243"/>
                  <a:pt x="318244" y="0"/>
                  <a:pt x="71081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6" name="图片占位符 25"/>
          <p:cNvSpPr>
            <a:spLocks noGrp="1"/>
          </p:cNvSpPr>
          <p:nvPr>
            <p:ph type="pic" sz="quarter" idx="12"/>
          </p:nvPr>
        </p:nvSpPr>
        <p:spPr>
          <a:xfrm>
            <a:off x="7533074" y="2772962"/>
            <a:ext cx="2682038" cy="2682038"/>
          </a:xfrm>
          <a:custGeom>
            <a:avLst/>
            <a:gdLst>
              <a:gd name="connsiteX0" fmla="*/ 1341019 w 2682038"/>
              <a:gd name="connsiteY0" fmla="*/ 0 h 2682038"/>
              <a:gd name="connsiteX1" fmla="*/ 2682038 w 2682038"/>
              <a:gd name="connsiteY1" fmla="*/ 1341019 h 2682038"/>
              <a:gd name="connsiteX2" fmla="*/ 1341019 w 2682038"/>
              <a:gd name="connsiteY2" fmla="*/ 2682038 h 2682038"/>
              <a:gd name="connsiteX3" fmla="*/ 0 w 2682038"/>
              <a:gd name="connsiteY3" fmla="*/ 1341019 h 2682038"/>
              <a:gd name="connsiteX4" fmla="*/ 1341019 w 2682038"/>
              <a:gd name="connsiteY4" fmla="*/ 0 h 26820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682038" h="2682038">
                <a:moveTo>
                  <a:pt x="1341019" y="0"/>
                </a:moveTo>
                <a:cubicBezTo>
                  <a:pt x="2081644" y="0"/>
                  <a:pt x="2682038" y="600394"/>
                  <a:pt x="2682038" y="1341019"/>
                </a:cubicBezTo>
                <a:cubicBezTo>
                  <a:pt x="2682038" y="2081644"/>
                  <a:pt x="2081644" y="2682038"/>
                  <a:pt x="1341019" y="2682038"/>
                </a:cubicBezTo>
                <a:cubicBezTo>
                  <a:pt x="600394" y="2682038"/>
                  <a:pt x="0" y="2081644"/>
                  <a:pt x="0" y="1341019"/>
                </a:cubicBezTo>
                <a:cubicBezTo>
                  <a:pt x="0" y="600394"/>
                  <a:pt x="600394" y="0"/>
                  <a:pt x="134101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图片占位符 28"/>
          <p:cNvSpPr>
            <a:spLocks noGrp="1"/>
          </p:cNvSpPr>
          <p:nvPr>
            <p:ph type="pic" sz="quarter" idx="19"/>
          </p:nvPr>
        </p:nvSpPr>
        <p:spPr>
          <a:xfrm>
            <a:off x="0" y="2473571"/>
            <a:ext cx="12192000" cy="4384431"/>
          </a:xfrm>
          <a:custGeom>
            <a:avLst/>
            <a:gdLst>
              <a:gd name="connsiteX0" fmla="*/ 0 w 12192000"/>
              <a:gd name="connsiteY0" fmla="*/ 0 h 4384431"/>
              <a:gd name="connsiteX1" fmla="*/ 12192000 w 12192000"/>
              <a:gd name="connsiteY1" fmla="*/ 0 h 4384431"/>
              <a:gd name="connsiteX2" fmla="*/ 12192000 w 12192000"/>
              <a:gd name="connsiteY2" fmla="*/ 4384431 h 4384431"/>
              <a:gd name="connsiteX3" fmla="*/ 0 w 12192000"/>
              <a:gd name="connsiteY3" fmla="*/ 4384431 h 43844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384431">
                <a:moveTo>
                  <a:pt x="0" y="0"/>
                </a:moveTo>
                <a:lnTo>
                  <a:pt x="12192000" y="0"/>
                </a:lnTo>
                <a:lnTo>
                  <a:pt x="12192000" y="4384431"/>
                </a:lnTo>
                <a:lnTo>
                  <a:pt x="0" y="438443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5" name="图片占位符 24"/>
          <p:cNvSpPr>
            <a:spLocks noGrp="1"/>
          </p:cNvSpPr>
          <p:nvPr>
            <p:ph type="pic" sz="quarter" idx="18"/>
          </p:nvPr>
        </p:nvSpPr>
        <p:spPr>
          <a:xfrm>
            <a:off x="-15860" y="3396807"/>
            <a:ext cx="12192000" cy="3508089"/>
          </a:xfrm>
          <a:custGeom>
            <a:avLst/>
            <a:gdLst>
              <a:gd name="connsiteX0" fmla="*/ 0 w 12192000"/>
              <a:gd name="connsiteY0" fmla="*/ 0 h 3508089"/>
              <a:gd name="connsiteX1" fmla="*/ 12192000 w 12192000"/>
              <a:gd name="connsiteY1" fmla="*/ 0 h 3508089"/>
              <a:gd name="connsiteX2" fmla="*/ 12192000 w 12192000"/>
              <a:gd name="connsiteY2" fmla="*/ 3508089 h 3508089"/>
              <a:gd name="connsiteX3" fmla="*/ 0 w 12192000"/>
              <a:gd name="connsiteY3" fmla="*/ 3508089 h 35080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508089">
                <a:moveTo>
                  <a:pt x="0" y="0"/>
                </a:moveTo>
                <a:lnTo>
                  <a:pt x="12192000" y="0"/>
                </a:lnTo>
                <a:lnTo>
                  <a:pt x="12192000" y="3508089"/>
                </a:lnTo>
                <a:lnTo>
                  <a:pt x="0" y="350808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1" name="图片占位符 20"/>
          <p:cNvSpPr>
            <a:spLocks noGrp="1"/>
          </p:cNvSpPr>
          <p:nvPr>
            <p:ph type="pic" sz="quarter" idx="17"/>
          </p:nvPr>
        </p:nvSpPr>
        <p:spPr>
          <a:xfrm>
            <a:off x="1" y="2"/>
            <a:ext cx="12191999" cy="3983953"/>
          </a:xfrm>
          <a:custGeom>
            <a:avLst/>
            <a:gdLst>
              <a:gd name="connsiteX0" fmla="*/ 0 w 12191999"/>
              <a:gd name="connsiteY0" fmla="*/ 0 h 3983953"/>
              <a:gd name="connsiteX1" fmla="*/ 12191999 w 12191999"/>
              <a:gd name="connsiteY1" fmla="*/ 0 h 3983953"/>
              <a:gd name="connsiteX2" fmla="*/ 12191999 w 12191999"/>
              <a:gd name="connsiteY2" fmla="*/ 2786576 h 3983953"/>
              <a:gd name="connsiteX3" fmla="*/ 6096000 w 12191999"/>
              <a:gd name="connsiteY3" fmla="*/ 3983953 h 3983953"/>
              <a:gd name="connsiteX4" fmla="*/ 0 w 12191999"/>
              <a:gd name="connsiteY4" fmla="*/ 2786576 h 39839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1999" h="3983953">
                <a:moveTo>
                  <a:pt x="0" y="0"/>
                </a:moveTo>
                <a:lnTo>
                  <a:pt x="12191999" y="0"/>
                </a:lnTo>
                <a:lnTo>
                  <a:pt x="12191999" y="2786576"/>
                </a:lnTo>
                <a:lnTo>
                  <a:pt x="6096000" y="3983953"/>
                </a:lnTo>
                <a:lnTo>
                  <a:pt x="0" y="278657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16"/>
          </p:nvPr>
        </p:nvSpPr>
        <p:spPr>
          <a:xfrm>
            <a:off x="0" y="-18303"/>
            <a:ext cx="12192000" cy="3722964"/>
          </a:xfrm>
          <a:custGeom>
            <a:avLst/>
            <a:gdLst>
              <a:gd name="connsiteX0" fmla="*/ 0 w 12192000"/>
              <a:gd name="connsiteY0" fmla="*/ 0 h 3722964"/>
              <a:gd name="connsiteX1" fmla="*/ 12192000 w 12192000"/>
              <a:gd name="connsiteY1" fmla="*/ 0 h 3722964"/>
              <a:gd name="connsiteX2" fmla="*/ 12192000 w 12192000"/>
              <a:gd name="connsiteY2" fmla="*/ 2633568 h 3722964"/>
              <a:gd name="connsiteX3" fmla="*/ 0 w 12192000"/>
              <a:gd name="connsiteY3" fmla="*/ 2633568 h 37229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722964">
                <a:moveTo>
                  <a:pt x="0" y="0"/>
                </a:moveTo>
                <a:lnTo>
                  <a:pt x="12192000" y="0"/>
                </a:lnTo>
                <a:lnTo>
                  <a:pt x="12192000" y="2633568"/>
                </a:lnTo>
                <a:cubicBezTo>
                  <a:pt x="6101080" y="5422488"/>
                  <a:pt x="5969000" y="1886808"/>
                  <a:pt x="0" y="2633568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5"/>
          </p:nvPr>
        </p:nvSpPr>
        <p:spPr>
          <a:xfrm>
            <a:off x="1" y="0"/>
            <a:ext cx="12214729" cy="6413422"/>
          </a:xfrm>
          <a:custGeom>
            <a:avLst/>
            <a:gdLst>
              <a:gd name="connsiteX0" fmla="*/ 0 w 12214729"/>
              <a:gd name="connsiteY0" fmla="*/ 0 h 6413422"/>
              <a:gd name="connsiteX1" fmla="*/ 12214729 w 12214729"/>
              <a:gd name="connsiteY1" fmla="*/ 0 h 6413422"/>
              <a:gd name="connsiteX2" fmla="*/ 12214729 w 12214729"/>
              <a:gd name="connsiteY2" fmla="*/ 4259636 h 6413422"/>
              <a:gd name="connsiteX3" fmla="*/ 0 w 12214729"/>
              <a:gd name="connsiteY3" fmla="*/ 6413422 h 64134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14729" h="6413422">
                <a:moveTo>
                  <a:pt x="0" y="0"/>
                </a:moveTo>
                <a:lnTo>
                  <a:pt x="12214729" y="0"/>
                </a:lnTo>
                <a:lnTo>
                  <a:pt x="12214729" y="4259636"/>
                </a:lnTo>
                <a:lnTo>
                  <a:pt x="0" y="641342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2" name="图片占位符 21"/>
          <p:cNvSpPr>
            <a:spLocks noGrp="1"/>
          </p:cNvSpPr>
          <p:nvPr>
            <p:ph type="pic" sz="quarter" idx="13"/>
          </p:nvPr>
        </p:nvSpPr>
        <p:spPr>
          <a:xfrm>
            <a:off x="1428724" y="0"/>
            <a:ext cx="10763276" cy="6858000"/>
          </a:xfrm>
          <a:custGeom>
            <a:avLst/>
            <a:gdLst>
              <a:gd name="connsiteX0" fmla="*/ 2479902 w 10763276"/>
              <a:gd name="connsiteY0" fmla="*/ 0 h 6858000"/>
              <a:gd name="connsiteX1" fmla="*/ 10763276 w 10763276"/>
              <a:gd name="connsiteY1" fmla="*/ 0 h 6858000"/>
              <a:gd name="connsiteX2" fmla="*/ 10763276 w 10763276"/>
              <a:gd name="connsiteY2" fmla="*/ 3984472 h 6858000"/>
              <a:gd name="connsiteX3" fmla="*/ 9096630 w 10763276"/>
              <a:gd name="connsiteY3" fmla="*/ 6858000 h 6858000"/>
              <a:gd name="connsiteX4" fmla="*/ 0 w 10763276"/>
              <a:gd name="connsiteY4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0763276" h="6858000">
                <a:moveTo>
                  <a:pt x="2479902" y="0"/>
                </a:moveTo>
                <a:lnTo>
                  <a:pt x="10763276" y="0"/>
                </a:lnTo>
                <a:lnTo>
                  <a:pt x="10763276" y="3984472"/>
                </a:lnTo>
                <a:lnTo>
                  <a:pt x="909663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8" name="图片占位符 17"/>
          <p:cNvSpPr>
            <a:spLocks noGrp="1"/>
          </p:cNvSpPr>
          <p:nvPr>
            <p:ph type="pic" sz="quarter" idx="12"/>
          </p:nvPr>
        </p:nvSpPr>
        <p:spPr>
          <a:xfrm>
            <a:off x="5519738" y="0"/>
            <a:ext cx="6672263" cy="6876410"/>
          </a:xfrm>
          <a:custGeom>
            <a:avLst/>
            <a:gdLst>
              <a:gd name="connsiteX0" fmla="*/ 0 w 7680959"/>
              <a:gd name="connsiteY0" fmla="*/ 0 h 6876410"/>
              <a:gd name="connsiteX1" fmla="*/ 7680959 w 7680959"/>
              <a:gd name="connsiteY1" fmla="*/ 0 h 6876410"/>
              <a:gd name="connsiteX2" fmla="*/ 7680959 w 7680959"/>
              <a:gd name="connsiteY2" fmla="*/ 6876410 h 6876410"/>
              <a:gd name="connsiteX3" fmla="*/ 0 w 7680959"/>
              <a:gd name="connsiteY3" fmla="*/ 6876410 h 68764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80959" h="6876410">
                <a:moveTo>
                  <a:pt x="0" y="0"/>
                </a:moveTo>
                <a:lnTo>
                  <a:pt x="7680959" y="0"/>
                </a:lnTo>
                <a:lnTo>
                  <a:pt x="7680959" y="6876410"/>
                </a:lnTo>
                <a:lnTo>
                  <a:pt x="0" y="687641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1"/>
          </p:nvPr>
        </p:nvSpPr>
        <p:spPr>
          <a:xfrm>
            <a:off x="8493156" y="3455607"/>
            <a:ext cx="3693300" cy="3429000"/>
          </a:xfrm>
          <a:custGeom>
            <a:avLst/>
            <a:gdLst>
              <a:gd name="connsiteX0" fmla="*/ 0 w 3693300"/>
              <a:gd name="connsiteY0" fmla="*/ 0 h 3429000"/>
              <a:gd name="connsiteX1" fmla="*/ 3693300 w 3693300"/>
              <a:gd name="connsiteY1" fmla="*/ 0 h 3429000"/>
              <a:gd name="connsiteX2" fmla="*/ 3693300 w 3693300"/>
              <a:gd name="connsiteY2" fmla="*/ 3429000 h 3429000"/>
              <a:gd name="connsiteX3" fmla="*/ 1803179 w 3693300"/>
              <a:gd name="connsiteY3" fmla="*/ 3429000 h 3429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693300" h="3429000">
                <a:moveTo>
                  <a:pt x="0" y="0"/>
                </a:moveTo>
                <a:lnTo>
                  <a:pt x="3693300" y="0"/>
                </a:lnTo>
                <a:lnTo>
                  <a:pt x="3693300" y="3429000"/>
                </a:lnTo>
                <a:lnTo>
                  <a:pt x="1803179" y="3429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6685822" y="3160"/>
            <a:ext cx="5506179" cy="3452446"/>
          </a:xfrm>
          <a:custGeom>
            <a:avLst/>
            <a:gdLst>
              <a:gd name="connsiteX0" fmla="*/ 0 w 5506179"/>
              <a:gd name="connsiteY0" fmla="*/ 0 h 3452446"/>
              <a:gd name="connsiteX1" fmla="*/ 5506179 w 5506179"/>
              <a:gd name="connsiteY1" fmla="*/ 0 h 3452446"/>
              <a:gd name="connsiteX2" fmla="*/ 5506179 w 5506179"/>
              <a:gd name="connsiteY2" fmla="*/ 3452446 h 3452446"/>
              <a:gd name="connsiteX3" fmla="*/ 1792456 w 5506179"/>
              <a:gd name="connsiteY3" fmla="*/ 3452446 h 34524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506179" h="3452446">
                <a:moveTo>
                  <a:pt x="0" y="0"/>
                </a:moveTo>
                <a:lnTo>
                  <a:pt x="5506179" y="0"/>
                </a:lnTo>
                <a:lnTo>
                  <a:pt x="5506179" y="3452446"/>
                </a:lnTo>
                <a:lnTo>
                  <a:pt x="1792456" y="345244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4"/>
          </p:nvPr>
        </p:nvSpPr>
        <p:spPr>
          <a:xfrm>
            <a:off x="3862340" y="-220"/>
            <a:ext cx="8329661" cy="6888701"/>
          </a:xfrm>
          <a:custGeom>
            <a:avLst/>
            <a:gdLst>
              <a:gd name="connsiteX0" fmla="*/ 0 w 8329661"/>
              <a:gd name="connsiteY0" fmla="*/ 0 h 6888701"/>
              <a:gd name="connsiteX1" fmla="*/ 8329661 w 8329661"/>
              <a:gd name="connsiteY1" fmla="*/ 0 h 6888701"/>
              <a:gd name="connsiteX2" fmla="*/ 8329661 w 8329661"/>
              <a:gd name="connsiteY2" fmla="*/ 3193253 h 6888701"/>
              <a:gd name="connsiteX3" fmla="*/ 6968935 w 8329661"/>
              <a:gd name="connsiteY3" fmla="*/ 6888701 h 6888701"/>
              <a:gd name="connsiteX4" fmla="*/ 0 w 8329661"/>
              <a:gd name="connsiteY4" fmla="*/ 6888701 h 6888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329661" h="6888701">
                <a:moveTo>
                  <a:pt x="0" y="0"/>
                </a:moveTo>
                <a:lnTo>
                  <a:pt x="8329661" y="0"/>
                </a:lnTo>
                <a:lnTo>
                  <a:pt x="8329661" y="3193253"/>
                </a:lnTo>
                <a:lnTo>
                  <a:pt x="6968935" y="6888701"/>
                </a:lnTo>
                <a:lnTo>
                  <a:pt x="0" y="688870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1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1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199765" indent="0" algn="ctr">
              <a:buNone/>
              <a:defRPr sz="1600"/>
            </a:lvl8pPr>
            <a:lvl9pPr marL="3656965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82F48-2DCC-4A16-A972-FC76B274CFCB}" type="datetimeFigureOut">
              <a:rPr lang="zh-CN" altLang="en-US" smtClean="0"/>
              <a:t>2022/10/26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61A76-C2A0-4EF9-B9C8-EDF44423237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82F48-2DCC-4A16-A972-FC76B274CFCB}" type="datetimeFigureOut">
              <a:rPr lang="zh-CN" altLang="en-US" smtClean="0"/>
              <a:t>2022/10/26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F61A76-C2A0-4EF9-B9C8-EDF44423237A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73C97-E0C2-4E74-BA08-5884F684EA50}" type="datetimeFigureOut">
              <a:rPr lang="zh-CN" altLang="en-US" smtClean="0"/>
              <a:t>2022/10/26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DF651-ECF4-43E2-B926-D40DE62AACA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73C97-E0C2-4E74-BA08-5884F684EA50}" type="datetimeFigureOut">
              <a:rPr lang="zh-CN" altLang="en-US" smtClean="0"/>
              <a:t>2022/10/26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DF651-ECF4-43E2-B926-D40DE62AACA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73C97-E0C2-4E74-BA08-5884F684EA50}" type="datetimeFigureOut">
              <a:rPr lang="zh-CN" altLang="en-US" smtClean="0"/>
              <a:t>2022/10/26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DF651-ECF4-43E2-B926-D40DE62AACA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73C97-E0C2-4E74-BA08-5884F684EA50}" type="datetimeFigureOut">
              <a:rPr lang="zh-CN" altLang="en-US" smtClean="0"/>
              <a:t>2022/10/26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DF651-ECF4-43E2-B926-D40DE62AACA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73C97-E0C2-4E74-BA08-5884F684EA50}" type="datetimeFigureOut">
              <a:rPr lang="zh-CN" altLang="en-US" smtClean="0"/>
              <a:t>2022/10/26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DF651-ECF4-43E2-B926-D40DE62AACA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73C97-E0C2-4E74-BA08-5884F684EA50}" type="datetimeFigureOut">
              <a:rPr lang="zh-CN" altLang="en-US" smtClean="0"/>
              <a:t>2022/10/26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DF651-ECF4-43E2-B926-D40DE62AACA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图片占位符 13"/>
          <p:cNvSpPr>
            <a:spLocks noGrp="1"/>
          </p:cNvSpPr>
          <p:nvPr>
            <p:ph type="pic" sz="quarter" idx="18"/>
          </p:nvPr>
        </p:nvSpPr>
        <p:spPr>
          <a:xfrm>
            <a:off x="4308630" y="0"/>
            <a:ext cx="7883370" cy="6858000"/>
          </a:xfrm>
          <a:custGeom>
            <a:avLst/>
            <a:gdLst>
              <a:gd name="connsiteX0" fmla="*/ 0 w 7883370"/>
              <a:gd name="connsiteY0" fmla="*/ 0 h 6858000"/>
              <a:gd name="connsiteX1" fmla="*/ 7883370 w 7883370"/>
              <a:gd name="connsiteY1" fmla="*/ 0 h 6858000"/>
              <a:gd name="connsiteX2" fmla="*/ 7883370 w 7883370"/>
              <a:gd name="connsiteY2" fmla="*/ 6858000 h 6858000"/>
              <a:gd name="connsiteX3" fmla="*/ 3977640 w 788337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883370" h="6858000">
                <a:moveTo>
                  <a:pt x="0" y="0"/>
                </a:moveTo>
                <a:lnTo>
                  <a:pt x="7883370" y="0"/>
                </a:lnTo>
                <a:lnTo>
                  <a:pt x="7883370" y="6858000"/>
                </a:lnTo>
                <a:lnTo>
                  <a:pt x="397764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7"/>
          </p:nvPr>
        </p:nvSpPr>
        <p:spPr>
          <a:xfrm>
            <a:off x="7040880" y="0"/>
            <a:ext cx="5151120" cy="4029456"/>
          </a:xfrm>
          <a:custGeom>
            <a:avLst/>
            <a:gdLst>
              <a:gd name="connsiteX0" fmla="*/ 981456 w 5151120"/>
              <a:gd name="connsiteY0" fmla="*/ 0 h 4029456"/>
              <a:gd name="connsiteX1" fmla="*/ 5114544 w 5151120"/>
              <a:gd name="connsiteY1" fmla="*/ 0 h 4029456"/>
              <a:gd name="connsiteX2" fmla="*/ 5151120 w 5151120"/>
              <a:gd name="connsiteY2" fmla="*/ 36576 h 4029456"/>
              <a:gd name="connsiteX3" fmla="*/ 5151120 w 5151120"/>
              <a:gd name="connsiteY3" fmla="*/ 1926336 h 4029456"/>
              <a:gd name="connsiteX4" fmla="*/ 3048000 w 5151120"/>
              <a:gd name="connsiteY4" fmla="*/ 4029456 h 4029456"/>
              <a:gd name="connsiteX5" fmla="*/ 0 w 5151120"/>
              <a:gd name="connsiteY5" fmla="*/ 981456 h 40294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151120" h="4029456">
                <a:moveTo>
                  <a:pt x="981456" y="0"/>
                </a:moveTo>
                <a:lnTo>
                  <a:pt x="5114544" y="0"/>
                </a:lnTo>
                <a:lnTo>
                  <a:pt x="5151120" y="36576"/>
                </a:lnTo>
                <a:lnTo>
                  <a:pt x="5151120" y="1926336"/>
                </a:lnTo>
                <a:lnTo>
                  <a:pt x="3048000" y="4029456"/>
                </a:lnTo>
                <a:lnTo>
                  <a:pt x="0" y="98145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0" name="图片占位符 29"/>
          <p:cNvSpPr>
            <a:spLocks noGrp="1"/>
          </p:cNvSpPr>
          <p:nvPr>
            <p:ph type="pic" sz="quarter" idx="16"/>
          </p:nvPr>
        </p:nvSpPr>
        <p:spPr>
          <a:xfrm>
            <a:off x="8120244" y="3626619"/>
            <a:ext cx="929925" cy="1035024"/>
          </a:xfrm>
          <a:custGeom>
            <a:avLst/>
            <a:gdLst>
              <a:gd name="connsiteX0" fmla="*/ 464962 w 929925"/>
              <a:gd name="connsiteY0" fmla="*/ 0 h 1035024"/>
              <a:gd name="connsiteX1" fmla="*/ 520657 w 929925"/>
              <a:gd name="connsiteY1" fmla="*/ 13280 h 1035024"/>
              <a:gd name="connsiteX2" fmla="*/ 874231 w 929925"/>
              <a:gd name="connsiteY2" fmla="*/ 216491 h 1035024"/>
              <a:gd name="connsiteX3" fmla="*/ 929925 w 929925"/>
              <a:gd name="connsiteY3" fmla="*/ 313458 h 1035024"/>
              <a:gd name="connsiteX4" fmla="*/ 929925 w 929925"/>
              <a:gd name="connsiteY4" fmla="*/ 721566 h 1035024"/>
              <a:gd name="connsiteX5" fmla="*/ 874231 w 929925"/>
              <a:gd name="connsiteY5" fmla="*/ 817690 h 1035024"/>
              <a:gd name="connsiteX6" fmla="*/ 520657 w 929925"/>
              <a:gd name="connsiteY6" fmla="*/ 1021744 h 1035024"/>
              <a:gd name="connsiteX7" fmla="*/ 409268 w 929925"/>
              <a:gd name="connsiteY7" fmla="*/ 1021744 h 1035024"/>
              <a:gd name="connsiteX8" fmla="*/ 55694 w 929925"/>
              <a:gd name="connsiteY8" fmla="*/ 817690 h 1035024"/>
              <a:gd name="connsiteX9" fmla="*/ 0 w 929925"/>
              <a:gd name="connsiteY9" fmla="*/ 721566 h 1035024"/>
              <a:gd name="connsiteX10" fmla="*/ 0 w 929925"/>
              <a:gd name="connsiteY10" fmla="*/ 313458 h 1035024"/>
              <a:gd name="connsiteX11" fmla="*/ 55694 w 929925"/>
              <a:gd name="connsiteY11" fmla="*/ 216491 h 1035024"/>
              <a:gd name="connsiteX12" fmla="*/ 409268 w 929925"/>
              <a:gd name="connsiteY12" fmla="*/ 13280 h 1035024"/>
              <a:gd name="connsiteX13" fmla="*/ 464962 w 929925"/>
              <a:gd name="connsiteY13" fmla="*/ 0 h 1035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29925" h="1035024">
                <a:moveTo>
                  <a:pt x="464962" y="0"/>
                </a:moveTo>
                <a:cubicBezTo>
                  <a:pt x="485215" y="0"/>
                  <a:pt x="505467" y="4427"/>
                  <a:pt x="520657" y="13280"/>
                </a:cubicBezTo>
                <a:cubicBezTo>
                  <a:pt x="520657" y="13280"/>
                  <a:pt x="520657" y="13280"/>
                  <a:pt x="874231" y="216491"/>
                </a:cubicBezTo>
                <a:cubicBezTo>
                  <a:pt x="905453" y="234198"/>
                  <a:pt x="929925" y="278045"/>
                  <a:pt x="929925" y="313458"/>
                </a:cubicBezTo>
                <a:cubicBezTo>
                  <a:pt x="929925" y="313458"/>
                  <a:pt x="929925" y="313458"/>
                  <a:pt x="929925" y="721566"/>
                </a:cubicBezTo>
                <a:cubicBezTo>
                  <a:pt x="929925" y="756980"/>
                  <a:pt x="905453" y="799983"/>
                  <a:pt x="874231" y="817690"/>
                </a:cubicBezTo>
                <a:lnTo>
                  <a:pt x="520657" y="1021744"/>
                </a:lnTo>
                <a:cubicBezTo>
                  <a:pt x="490278" y="1039451"/>
                  <a:pt x="439647" y="1039451"/>
                  <a:pt x="409268" y="1021744"/>
                </a:cubicBezTo>
                <a:cubicBezTo>
                  <a:pt x="409268" y="1021744"/>
                  <a:pt x="409268" y="1021744"/>
                  <a:pt x="55694" y="817690"/>
                </a:cubicBezTo>
                <a:cubicBezTo>
                  <a:pt x="25316" y="799983"/>
                  <a:pt x="0" y="756980"/>
                  <a:pt x="0" y="721566"/>
                </a:cubicBezTo>
                <a:cubicBezTo>
                  <a:pt x="0" y="721566"/>
                  <a:pt x="0" y="721566"/>
                  <a:pt x="0" y="313458"/>
                </a:cubicBezTo>
                <a:cubicBezTo>
                  <a:pt x="0" y="278045"/>
                  <a:pt x="25316" y="234198"/>
                  <a:pt x="55694" y="216491"/>
                </a:cubicBezTo>
                <a:cubicBezTo>
                  <a:pt x="55694" y="216491"/>
                  <a:pt x="55694" y="216491"/>
                  <a:pt x="409268" y="13280"/>
                </a:cubicBezTo>
                <a:cubicBezTo>
                  <a:pt x="424458" y="4427"/>
                  <a:pt x="444710" y="0"/>
                  <a:pt x="464962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7" name="图片占位符 26"/>
          <p:cNvSpPr>
            <a:spLocks noGrp="1"/>
          </p:cNvSpPr>
          <p:nvPr>
            <p:ph type="pic" sz="quarter" idx="15"/>
          </p:nvPr>
        </p:nvSpPr>
        <p:spPr>
          <a:xfrm>
            <a:off x="6878612" y="3492289"/>
            <a:ext cx="1171305" cy="1303684"/>
          </a:xfrm>
          <a:custGeom>
            <a:avLst/>
            <a:gdLst>
              <a:gd name="connsiteX0" fmla="*/ 585653 w 1171305"/>
              <a:gd name="connsiteY0" fmla="*/ 0 h 1303684"/>
              <a:gd name="connsiteX1" fmla="*/ 655803 w 1171305"/>
              <a:gd name="connsiteY1" fmla="*/ 16728 h 1303684"/>
              <a:gd name="connsiteX2" fmla="*/ 1101155 w 1171305"/>
              <a:gd name="connsiteY2" fmla="*/ 272686 h 1303684"/>
              <a:gd name="connsiteX3" fmla="*/ 1171305 w 1171305"/>
              <a:gd name="connsiteY3" fmla="*/ 394822 h 1303684"/>
              <a:gd name="connsiteX4" fmla="*/ 1171305 w 1171305"/>
              <a:gd name="connsiteY4" fmla="*/ 908862 h 1303684"/>
              <a:gd name="connsiteX5" fmla="*/ 1101155 w 1171305"/>
              <a:gd name="connsiteY5" fmla="*/ 1029937 h 1303684"/>
              <a:gd name="connsiteX6" fmla="*/ 655803 w 1171305"/>
              <a:gd name="connsiteY6" fmla="*/ 1286957 h 1303684"/>
              <a:gd name="connsiteX7" fmla="*/ 515502 w 1171305"/>
              <a:gd name="connsiteY7" fmla="*/ 1286957 h 1303684"/>
              <a:gd name="connsiteX8" fmla="*/ 70151 w 1171305"/>
              <a:gd name="connsiteY8" fmla="*/ 1029937 h 1303684"/>
              <a:gd name="connsiteX9" fmla="*/ 0 w 1171305"/>
              <a:gd name="connsiteY9" fmla="*/ 908862 h 1303684"/>
              <a:gd name="connsiteX10" fmla="*/ 0 w 1171305"/>
              <a:gd name="connsiteY10" fmla="*/ 394822 h 1303684"/>
              <a:gd name="connsiteX11" fmla="*/ 70151 w 1171305"/>
              <a:gd name="connsiteY11" fmla="*/ 272686 h 1303684"/>
              <a:gd name="connsiteX12" fmla="*/ 515502 w 1171305"/>
              <a:gd name="connsiteY12" fmla="*/ 16728 h 1303684"/>
              <a:gd name="connsiteX13" fmla="*/ 585653 w 1171305"/>
              <a:gd name="connsiteY13" fmla="*/ 0 h 1303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71305" h="1303684">
                <a:moveTo>
                  <a:pt x="585653" y="0"/>
                </a:moveTo>
                <a:cubicBezTo>
                  <a:pt x="611162" y="0"/>
                  <a:pt x="636671" y="5577"/>
                  <a:pt x="655803" y="16728"/>
                </a:cubicBezTo>
                <a:cubicBezTo>
                  <a:pt x="655803" y="16728"/>
                  <a:pt x="655803" y="16728"/>
                  <a:pt x="1101155" y="272686"/>
                </a:cubicBezTo>
                <a:cubicBezTo>
                  <a:pt x="1140481" y="294989"/>
                  <a:pt x="1171305" y="350216"/>
                  <a:pt x="1171305" y="394822"/>
                </a:cubicBezTo>
                <a:cubicBezTo>
                  <a:pt x="1171305" y="394822"/>
                  <a:pt x="1171305" y="394822"/>
                  <a:pt x="1171305" y="908862"/>
                </a:cubicBezTo>
                <a:cubicBezTo>
                  <a:pt x="1171305" y="953469"/>
                  <a:pt x="1140481" y="1007634"/>
                  <a:pt x="1101155" y="1029937"/>
                </a:cubicBezTo>
                <a:lnTo>
                  <a:pt x="655803" y="1286957"/>
                </a:lnTo>
                <a:cubicBezTo>
                  <a:pt x="617539" y="1309260"/>
                  <a:pt x="553766" y="1309260"/>
                  <a:pt x="515502" y="1286957"/>
                </a:cubicBezTo>
                <a:cubicBezTo>
                  <a:pt x="515502" y="1286957"/>
                  <a:pt x="515502" y="1286957"/>
                  <a:pt x="70151" y="1029937"/>
                </a:cubicBezTo>
                <a:cubicBezTo>
                  <a:pt x="31887" y="1007634"/>
                  <a:pt x="0" y="953469"/>
                  <a:pt x="0" y="908862"/>
                </a:cubicBezTo>
                <a:cubicBezTo>
                  <a:pt x="0" y="908862"/>
                  <a:pt x="0" y="908862"/>
                  <a:pt x="0" y="394822"/>
                </a:cubicBezTo>
                <a:cubicBezTo>
                  <a:pt x="0" y="350216"/>
                  <a:pt x="31887" y="294989"/>
                  <a:pt x="70151" y="272686"/>
                </a:cubicBezTo>
                <a:cubicBezTo>
                  <a:pt x="70151" y="272686"/>
                  <a:pt x="70151" y="272686"/>
                  <a:pt x="515502" y="16728"/>
                </a:cubicBezTo>
                <a:cubicBezTo>
                  <a:pt x="534634" y="5577"/>
                  <a:pt x="560143" y="0"/>
                  <a:pt x="58565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3" name="图片占位符 22"/>
          <p:cNvSpPr>
            <a:spLocks noGrp="1"/>
          </p:cNvSpPr>
          <p:nvPr>
            <p:ph type="pic" sz="quarter" idx="14"/>
          </p:nvPr>
        </p:nvSpPr>
        <p:spPr>
          <a:xfrm>
            <a:off x="5383712" y="3351344"/>
            <a:ext cx="1424574" cy="1585577"/>
          </a:xfrm>
          <a:custGeom>
            <a:avLst/>
            <a:gdLst>
              <a:gd name="connsiteX0" fmla="*/ 712287 w 1424574"/>
              <a:gd name="connsiteY0" fmla="*/ 0 h 1585577"/>
              <a:gd name="connsiteX1" fmla="*/ 797606 w 1424574"/>
              <a:gd name="connsiteY1" fmla="*/ 20345 h 1585577"/>
              <a:gd name="connsiteX2" fmla="*/ 1339255 w 1424574"/>
              <a:gd name="connsiteY2" fmla="*/ 331648 h 1585577"/>
              <a:gd name="connsiteX3" fmla="*/ 1424574 w 1424574"/>
              <a:gd name="connsiteY3" fmla="*/ 480194 h 1585577"/>
              <a:gd name="connsiteX4" fmla="*/ 1424574 w 1424574"/>
              <a:gd name="connsiteY4" fmla="*/ 1105383 h 1585577"/>
              <a:gd name="connsiteX5" fmla="*/ 1339255 w 1424574"/>
              <a:gd name="connsiteY5" fmla="*/ 1252638 h 1585577"/>
              <a:gd name="connsiteX6" fmla="*/ 797606 w 1424574"/>
              <a:gd name="connsiteY6" fmla="*/ 1565233 h 1585577"/>
              <a:gd name="connsiteX7" fmla="*/ 626968 w 1424574"/>
              <a:gd name="connsiteY7" fmla="*/ 1565233 h 1585577"/>
              <a:gd name="connsiteX8" fmla="*/ 85319 w 1424574"/>
              <a:gd name="connsiteY8" fmla="*/ 1252638 h 1585577"/>
              <a:gd name="connsiteX9" fmla="*/ 0 w 1424574"/>
              <a:gd name="connsiteY9" fmla="*/ 1105383 h 1585577"/>
              <a:gd name="connsiteX10" fmla="*/ 0 w 1424574"/>
              <a:gd name="connsiteY10" fmla="*/ 480194 h 1585577"/>
              <a:gd name="connsiteX11" fmla="*/ 85319 w 1424574"/>
              <a:gd name="connsiteY11" fmla="*/ 331648 h 1585577"/>
              <a:gd name="connsiteX12" fmla="*/ 626968 w 1424574"/>
              <a:gd name="connsiteY12" fmla="*/ 20345 h 1585577"/>
              <a:gd name="connsiteX13" fmla="*/ 712287 w 1424574"/>
              <a:gd name="connsiteY13" fmla="*/ 0 h 15855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424574" h="1585577">
                <a:moveTo>
                  <a:pt x="712287" y="0"/>
                </a:moveTo>
                <a:cubicBezTo>
                  <a:pt x="743312" y="0"/>
                  <a:pt x="774337" y="6782"/>
                  <a:pt x="797606" y="20345"/>
                </a:cubicBezTo>
                <a:cubicBezTo>
                  <a:pt x="797606" y="20345"/>
                  <a:pt x="797606" y="20345"/>
                  <a:pt x="1339255" y="331648"/>
                </a:cubicBezTo>
                <a:cubicBezTo>
                  <a:pt x="1387085" y="358774"/>
                  <a:pt x="1424574" y="425943"/>
                  <a:pt x="1424574" y="480194"/>
                </a:cubicBezTo>
                <a:cubicBezTo>
                  <a:pt x="1424574" y="480194"/>
                  <a:pt x="1424574" y="480194"/>
                  <a:pt x="1424574" y="1105383"/>
                </a:cubicBezTo>
                <a:cubicBezTo>
                  <a:pt x="1424574" y="1159636"/>
                  <a:pt x="1387085" y="1225513"/>
                  <a:pt x="1339255" y="1252638"/>
                </a:cubicBezTo>
                <a:lnTo>
                  <a:pt x="797606" y="1565233"/>
                </a:lnTo>
                <a:cubicBezTo>
                  <a:pt x="751069" y="1592359"/>
                  <a:pt x="673506" y="1592359"/>
                  <a:pt x="626968" y="1565233"/>
                </a:cubicBezTo>
                <a:cubicBezTo>
                  <a:pt x="626968" y="1565233"/>
                  <a:pt x="626968" y="1565233"/>
                  <a:pt x="85319" y="1252638"/>
                </a:cubicBezTo>
                <a:cubicBezTo>
                  <a:pt x="38782" y="1225513"/>
                  <a:pt x="0" y="1159636"/>
                  <a:pt x="0" y="1105383"/>
                </a:cubicBezTo>
                <a:cubicBezTo>
                  <a:pt x="0" y="1105383"/>
                  <a:pt x="0" y="1105383"/>
                  <a:pt x="0" y="480194"/>
                </a:cubicBezTo>
                <a:cubicBezTo>
                  <a:pt x="0" y="425943"/>
                  <a:pt x="38782" y="358774"/>
                  <a:pt x="85319" y="331648"/>
                </a:cubicBezTo>
                <a:cubicBezTo>
                  <a:pt x="85319" y="331648"/>
                  <a:pt x="85319" y="331648"/>
                  <a:pt x="626968" y="20345"/>
                </a:cubicBezTo>
                <a:cubicBezTo>
                  <a:pt x="650237" y="6782"/>
                  <a:pt x="681262" y="0"/>
                  <a:pt x="712287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0" name="图片占位符 19"/>
          <p:cNvSpPr>
            <a:spLocks noGrp="1"/>
          </p:cNvSpPr>
          <p:nvPr>
            <p:ph type="pic" sz="quarter" idx="13"/>
          </p:nvPr>
        </p:nvSpPr>
        <p:spPr>
          <a:xfrm>
            <a:off x="4142082" y="3492289"/>
            <a:ext cx="1171305" cy="1303684"/>
          </a:xfrm>
          <a:custGeom>
            <a:avLst/>
            <a:gdLst>
              <a:gd name="connsiteX0" fmla="*/ 585653 w 1171305"/>
              <a:gd name="connsiteY0" fmla="*/ 0 h 1303684"/>
              <a:gd name="connsiteX1" fmla="*/ 655803 w 1171305"/>
              <a:gd name="connsiteY1" fmla="*/ 16728 h 1303684"/>
              <a:gd name="connsiteX2" fmla="*/ 1101155 w 1171305"/>
              <a:gd name="connsiteY2" fmla="*/ 272686 h 1303684"/>
              <a:gd name="connsiteX3" fmla="*/ 1171305 w 1171305"/>
              <a:gd name="connsiteY3" fmla="*/ 394822 h 1303684"/>
              <a:gd name="connsiteX4" fmla="*/ 1171305 w 1171305"/>
              <a:gd name="connsiteY4" fmla="*/ 908862 h 1303684"/>
              <a:gd name="connsiteX5" fmla="*/ 1101155 w 1171305"/>
              <a:gd name="connsiteY5" fmla="*/ 1029937 h 1303684"/>
              <a:gd name="connsiteX6" fmla="*/ 655803 w 1171305"/>
              <a:gd name="connsiteY6" fmla="*/ 1286957 h 1303684"/>
              <a:gd name="connsiteX7" fmla="*/ 515502 w 1171305"/>
              <a:gd name="connsiteY7" fmla="*/ 1286957 h 1303684"/>
              <a:gd name="connsiteX8" fmla="*/ 70151 w 1171305"/>
              <a:gd name="connsiteY8" fmla="*/ 1029937 h 1303684"/>
              <a:gd name="connsiteX9" fmla="*/ 0 w 1171305"/>
              <a:gd name="connsiteY9" fmla="*/ 908862 h 1303684"/>
              <a:gd name="connsiteX10" fmla="*/ 0 w 1171305"/>
              <a:gd name="connsiteY10" fmla="*/ 394822 h 1303684"/>
              <a:gd name="connsiteX11" fmla="*/ 70151 w 1171305"/>
              <a:gd name="connsiteY11" fmla="*/ 272686 h 1303684"/>
              <a:gd name="connsiteX12" fmla="*/ 515502 w 1171305"/>
              <a:gd name="connsiteY12" fmla="*/ 16728 h 1303684"/>
              <a:gd name="connsiteX13" fmla="*/ 585653 w 1171305"/>
              <a:gd name="connsiteY13" fmla="*/ 0 h 13036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171305" h="1303684">
                <a:moveTo>
                  <a:pt x="585653" y="0"/>
                </a:moveTo>
                <a:cubicBezTo>
                  <a:pt x="611162" y="0"/>
                  <a:pt x="636671" y="5577"/>
                  <a:pt x="655803" y="16728"/>
                </a:cubicBezTo>
                <a:cubicBezTo>
                  <a:pt x="655803" y="16728"/>
                  <a:pt x="655803" y="16728"/>
                  <a:pt x="1101155" y="272686"/>
                </a:cubicBezTo>
                <a:cubicBezTo>
                  <a:pt x="1140481" y="294989"/>
                  <a:pt x="1171305" y="350216"/>
                  <a:pt x="1171305" y="394822"/>
                </a:cubicBezTo>
                <a:cubicBezTo>
                  <a:pt x="1171305" y="394822"/>
                  <a:pt x="1171305" y="394822"/>
                  <a:pt x="1171305" y="908862"/>
                </a:cubicBezTo>
                <a:cubicBezTo>
                  <a:pt x="1171305" y="953469"/>
                  <a:pt x="1140481" y="1007634"/>
                  <a:pt x="1101155" y="1029937"/>
                </a:cubicBezTo>
                <a:lnTo>
                  <a:pt x="655803" y="1286957"/>
                </a:lnTo>
                <a:cubicBezTo>
                  <a:pt x="617539" y="1309260"/>
                  <a:pt x="553766" y="1309260"/>
                  <a:pt x="515502" y="1286957"/>
                </a:cubicBezTo>
                <a:cubicBezTo>
                  <a:pt x="515502" y="1286957"/>
                  <a:pt x="515502" y="1286957"/>
                  <a:pt x="70151" y="1029937"/>
                </a:cubicBezTo>
                <a:cubicBezTo>
                  <a:pt x="31887" y="1007634"/>
                  <a:pt x="0" y="953469"/>
                  <a:pt x="0" y="908862"/>
                </a:cubicBezTo>
                <a:cubicBezTo>
                  <a:pt x="0" y="908862"/>
                  <a:pt x="0" y="908862"/>
                  <a:pt x="0" y="394822"/>
                </a:cubicBezTo>
                <a:cubicBezTo>
                  <a:pt x="0" y="350216"/>
                  <a:pt x="31887" y="294989"/>
                  <a:pt x="70151" y="272686"/>
                </a:cubicBezTo>
                <a:cubicBezTo>
                  <a:pt x="70151" y="272686"/>
                  <a:pt x="70151" y="272686"/>
                  <a:pt x="515502" y="16728"/>
                </a:cubicBezTo>
                <a:cubicBezTo>
                  <a:pt x="534634" y="5577"/>
                  <a:pt x="560143" y="0"/>
                  <a:pt x="58565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7" name="图片占位符 16"/>
          <p:cNvSpPr>
            <a:spLocks noGrp="1"/>
          </p:cNvSpPr>
          <p:nvPr>
            <p:ph type="pic" sz="quarter" idx="12"/>
          </p:nvPr>
        </p:nvSpPr>
        <p:spPr>
          <a:xfrm>
            <a:off x="3141831" y="3626619"/>
            <a:ext cx="929925" cy="1035024"/>
          </a:xfrm>
          <a:custGeom>
            <a:avLst/>
            <a:gdLst>
              <a:gd name="connsiteX0" fmla="*/ 464963 w 929925"/>
              <a:gd name="connsiteY0" fmla="*/ 0 h 1035024"/>
              <a:gd name="connsiteX1" fmla="*/ 520657 w 929925"/>
              <a:gd name="connsiteY1" fmla="*/ 13280 h 1035024"/>
              <a:gd name="connsiteX2" fmla="*/ 874231 w 929925"/>
              <a:gd name="connsiteY2" fmla="*/ 216491 h 1035024"/>
              <a:gd name="connsiteX3" fmla="*/ 929925 w 929925"/>
              <a:gd name="connsiteY3" fmla="*/ 313458 h 1035024"/>
              <a:gd name="connsiteX4" fmla="*/ 929925 w 929925"/>
              <a:gd name="connsiteY4" fmla="*/ 721566 h 1035024"/>
              <a:gd name="connsiteX5" fmla="*/ 874231 w 929925"/>
              <a:gd name="connsiteY5" fmla="*/ 817690 h 1035024"/>
              <a:gd name="connsiteX6" fmla="*/ 520657 w 929925"/>
              <a:gd name="connsiteY6" fmla="*/ 1021744 h 1035024"/>
              <a:gd name="connsiteX7" fmla="*/ 409269 w 929925"/>
              <a:gd name="connsiteY7" fmla="*/ 1021744 h 1035024"/>
              <a:gd name="connsiteX8" fmla="*/ 55694 w 929925"/>
              <a:gd name="connsiteY8" fmla="*/ 817690 h 1035024"/>
              <a:gd name="connsiteX9" fmla="*/ 0 w 929925"/>
              <a:gd name="connsiteY9" fmla="*/ 721566 h 1035024"/>
              <a:gd name="connsiteX10" fmla="*/ 0 w 929925"/>
              <a:gd name="connsiteY10" fmla="*/ 313458 h 1035024"/>
              <a:gd name="connsiteX11" fmla="*/ 55694 w 929925"/>
              <a:gd name="connsiteY11" fmla="*/ 216491 h 1035024"/>
              <a:gd name="connsiteX12" fmla="*/ 409269 w 929925"/>
              <a:gd name="connsiteY12" fmla="*/ 13280 h 1035024"/>
              <a:gd name="connsiteX13" fmla="*/ 464963 w 929925"/>
              <a:gd name="connsiteY13" fmla="*/ 0 h 10350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929925" h="1035024">
                <a:moveTo>
                  <a:pt x="464963" y="0"/>
                </a:moveTo>
                <a:cubicBezTo>
                  <a:pt x="485215" y="0"/>
                  <a:pt x="505467" y="4427"/>
                  <a:pt x="520657" y="13280"/>
                </a:cubicBezTo>
                <a:cubicBezTo>
                  <a:pt x="520657" y="13280"/>
                  <a:pt x="520657" y="13280"/>
                  <a:pt x="874231" y="216491"/>
                </a:cubicBezTo>
                <a:cubicBezTo>
                  <a:pt x="905453" y="234198"/>
                  <a:pt x="929925" y="278045"/>
                  <a:pt x="929925" y="313458"/>
                </a:cubicBezTo>
                <a:cubicBezTo>
                  <a:pt x="929925" y="313458"/>
                  <a:pt x="929925" y="313458"/>
                  <a:pt x="929925" y="721566"/>
                </a:cubicBezTo>
                <a:cubicBezTo>
                  <a:pt x="929925" y="756980"/>
                  <a:pt x="905453" y="799983"/>
                  <a:pt x="874231" y="817690"/>
                </a:cubicBezTo>
                <a:lnTo>
                  <a:pt x="520657" y="1021744"/>
                </a:lnTo>
                <a:cubicBezTo>
                  <a:pt x="490278" y="1039451"/>
                  <a:pt x="439647" y="1039451"/>
                  <a:pt x="409269" y="1021744"/>
                </a:cubicBezTo>
                <a:cubicBezTo>
                  <a:pt x="409269" y="1021744"/>
                  <a:pt x="409269" y="1021744"/>
                  <a:pt x="55694" y="817690"/>
                </a:cubicBezTo>
                <a:cubicBezTo>
                  <a:pt x="25316" y="799983"/>
                  <a:pt x="0" y="756980"/>
                  <a:pt x="0" y="721566"/>
                </a:cubicBezTo>
                <a:cubicBezTo>
                  <a:pt x="0" y="721566"/>
                  <a:pt x="0" y="721566"/>
                  <a:pt x="0" y="313458"/>
                </a:cubicBezTo>
                <a:cubicBezTo>
                  <a:pt x="0" y="278045"/>
                  <a:pt x="25316" y="234198"/>
                  <a:pt x="55694" y="216491"/>
                </a:cubicBezTo>
                <a:cubicBezTo>
                  <a:pt x="55694" y="216491"/>
                  <a:pt x="55694" y="216491"/>
                  <a:pt x="409269" y="13280"/>
                </a:cubicBezTo>
                <a:cubicBezTo>
                  <a:pt x="424458" y="4427"/>
                  <a:pt x="444710" y="0"/>
                  <a:pt x="464963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1"/>
          </p:nvPr>
        </p:nvSpPr>
        <p:spPr>
          <a:xfrm>
            <a:off x="-16928" y="2191971"/>
            <a:ext cx="12217534" cy="3786798"/>
          </a:xfrm>
          <a:custGeom>
            <a:avLst/>
            <a:gdLst>
              <a:gd name="connsiteX0" fmla="*/ 0 w 12217534"/>
              <a:gd name="connsiteY0" fmla="*/ 0 h 3786798"/>
              <a:gd name="connsiteX1" fmla="*/ 12217534 w 12217534"/>
              <a:gd name="connsiteY1" fmla="*/ 0 h 3786798"/>
              <a:gd name="connsiteX2" fmla="*/ 12217534 w 12217534"/>
              <a:gd name="connsiteY2" fmla="*/ 3786798 h 3786798"/>
              <a:gd name="connsiteX3" fmla="*/ 0 w 12217534"/>
              <a:gd name="connsiteY3" fmla="*/ 3786798 h 37867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17534" h="3786798">
                <a:moveTo>
                  <a:pt x="0" y="0"/>
                </a:moveTo>
                <a:lnTo>
                  <a:pt x="12217534" y="0"/>
                </a:lnTo>
                <a:lnTo>
                  <a:pt x="12217534" y="3786798"/>
                </a:lnTo>
                <a:lnTo>
                  <a:pt x="0" y="378679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5" name="图片占位符 4"/>
          <p:cNvSpPr>
            <a:spLocks noGrp="1"/>
          </p:cNvSpPr>
          <p:nvPr>
            <p:ph type="pic" sz="quarter" idx="10"/>
          </p:nvPr>
        </p:nvSpPr>
        <p:spPr>
          <a:xfrm>
            <a:off x="1365" y="-10754"/>
            <a:ext cx="12211120" cy="6868755"/>
          </a:xfrm>
          <a:custGeom>
            <a:avLst/>
            <a:gdLst>
              <a:gd name="connsiteX0" fmla="*/ 0 w 12211120"/>
              <a:gd name="connsiteY0" fmla="*/ 0 h 6868755"/>
              <a:gd name="connsiteX1" fmla="*/ 12211120 w 12211120"/>
              <a:gd name="connsiteY1" fmla="*/ 0 h 6868755"/>
              <a:gd name="connsiteX2" fmla="*/ 12211120 w 12211120"/>
              <a:gd name="connsiteY2" fmla="*/ 6868755 h 6868755"/>
              <a:gd name="connsiteX3" fmla="*/ 0 w 12211120"/>
              <a:gd name="connsiteY3" fmla="*/ 6868755 h 686875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11120" h="6868755">
                <a:moveTo>
                  <a:pt x="0" y="0"/>
                </a:moveTo>
                <a:lnTo>
                  <a:pt x="12211120" y="0"/>
                </a:lnTo>
                <a:lnTo>
                  <a:pt x="12211120" y="6868755"/>
                </a:lnTo>
                <a:lnTo>
                  <a:pt x="0" y="686875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73C97-E0C2-4E74-BA08-5884F684EA50}" type="datetimeFigureOut">
              <a:rPr lang="zh-CN" altLang="en-US" smtClean="0"/>
              <a:t>2022/10/26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DF651-ECF4-43E2-B926-D40DE62AACA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73C97-E0C2-4E74-BA08-5884F684EA50}" type="datetimeFigureOut">
              <a:rPr lang="zh-CN" altLang="en-US" smtClean="0"/>
              <a:t>2022/10/26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DF651-ECF4-43E2-B926-D40DE62AACA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73C97-E0C2-4E74-BA08-5884F684EA50}" type="datetimeFigureOut">
              <a:rPr lang="zh-CN" altLang="en-US" smtClean="0"/>
              <a:t>2022/10/26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DF651-ECF4-43E2-B926-D40DE62AACA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73C97-E0C2-4E74-BA08-5884F684EA50}" type="datetimeFigureOut">
              <a:rPr lang="zh-CN" altLang="en-US" smtClean="0"/>
              <a:t>2022/10/26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DF651-ECF4-43E2-B926-D40DE62AACA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473C97-E0C2-4E74-BA08-5884F684EA50}" type="datetimeFigureOut">
              <a:rPr lang="zh-CN" altLang="en-US" smtClean="0"/>
              <a:t>2022/10/26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DF651-ECF4-43E2-B926-D40DE62AACA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 rot="10800000">
            <a:off x="0" y="4457700"/>
            <a:ext cx="6076710" cy="2400300"/>
          </a:xfrm>
          <a:prstGeom prst="rect">
            <a:avLst/>
          </a:prstGeom>
          <a:gradFill flip="none" rotWithShape="1">
            <a:gsLst>
              <a:gs pos="0">
                <a:srgbClr val="163048"/>
              </a:gs>
              <a:gs pos="100000">
                <a:srgbClr val="0A172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6076709" y="4457700"/>
            <a:ext cx="6115291" cy="2400300"/>
          </a:xfrm>
          <a:prstGeom prst="rect">
            <a:avLst/>
          </a:prstGeom>
          <a:gradFill flip="none" rotWithShape="1">
            <a:gsLst>
              <a:gs pos="0">
                <a:srgbClr val="163048"/>
              </a:gs>
              <a:gs pos="100000">
                <a:srgbClr val="0A172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Full Screen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icture Placeholder 2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Blank-2">
    <p:bg>
      <p:bgPr>
        <a:solidFill>
          <a:srgbClr val="FF6D6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1"/>
          <p:cNvSpPr/>
          <p:nvPr userDrawn="1"/>
        </p:nvSpPr>
        <p:spPr>
          <a:xfrm>
            <a:off x="11711066" y="-118202"/>
            <a:ext cx="562727" cy="562726"/>
          </a:xfrm>
          <a:prstGeom prst="ellipse">
            <a:avLst/>
          </a:prstGeom>
          <a:solidFill>
            <a:schemeClr val="bg1"/>
          </a:solidFill>
          <a:ln w="698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fld id="{44B5E3D8-B559-49FC-84E7-900B409E63B2}" type="slidenum">
              <a:rPr lang="id-ID" sz="1600" b="1" smtClean="0">
                <a:solidFill>
                  <a:srgbClr val="FF6D6D"/>
                </a:solidFill>
              </a:rPr>
              <a:t>‹#›</a:t>
            </a:fld>
            <a:endParaRPr lang="id-ID" sz="1800" b="1" dirty="0">
              <a:solidFill>
                <a:srgbClr val="FF6D6D"/>
              </a:solidFill>
            </a:endParaRPr>
          </a:p>
        </p:txBody>
      </p:sp>
      <p:grpSp>
        <p:nvGrpSpPr>
          <p:cNvPr id="55" name="Group 54"/>
          <p:cNvGrpSpPr/>
          <p:nvPr userDrawn="1"/>
        </p:nvGrpSpPr>
        <p:grpSpPr>
          <a:xfrm>
            <a:off x="11807070" y="6559227"/>
            <a:ext cx="214313" cy="220663"/>
            <a:chOff x="7015550" y="2614882"/>
            <a:chExt cx="214313" cy="220663"/>
          </a:xfrm>
          <a:solidFill>
            <a:schemeClr val="bg1"/>
          </a:solidFill>
        </p:grpSpPr>
        <p:sp>
          <p:nvSpPr>
            <p:cNvPr id="49" name="Freeform 5">
              <a:hlinkClick r:id="" action="ppaction://hlinkshowjump?jump=nextslide"/>
            </p:cNvPr>
            <p:cNvSpPr>
              <a:spLocks noEditPoints="1"/>
            </p:cNvSpPr>
            <p:nvPr userDrawn="1"/>
          </p:nvSpPr>
          <p:spPr bwMode="auto">
            <a:xfrm>
              <a:off x="7015550" y="2614882"/>
              <a:ext cx="214313" cy="220663"/>
            </a:xfrm>
            <a:custGeom>
              <a:avLst/>
              <a:gdLst>
                <a:gd name="T0" fmla="*/ 28 w 56"/>
                <a:gd name="T1" fmla="*/ 4 h 56"/>
                <a:gd name="T2" fmla="*/ 52 w 56"/>
                <a:gd name="T3" fmla="*/ 28 h 56"/>
                <a:gd name="T4" fmla="*/ 28 w 56"/>
                <a:gd name="T5" fmla="*/ 52 h 56"/>
                <a:gd name="T6" fmla="*/ 4 w 56"/>
                <a:gd name="T7" fmla="*/ 28 h 56"/>
                <a:gd name="T8" fmla="*/ 28 w 56"/>
                <a:gd name="T9" fmla="*/ 4 h 56"/>
                <a:gd name="T10" fmla="*/ 28 w 56"/>
                <a:gd name="T11" fmla="*/ 0 h 56"/>
                <a:gd name="T12" fmla="*/ 0 w 56"/>
                <a:gd name="T13" fmla="*/ 28 h 56"/>
                <a:gd name="T14" fmla="*/ 28 w 56"/>
                <a:gd name="T15" fmla="*/ 56 h 56"/>
                <a:gd name="T16" fmla="*/ 56 w 56"/>
                <a:gd name="T17" fmla="*/ 28 h 56"/>
                <a:gd name="T18" fmla="*/ 28 w 56"/>
                <a:gd name="T1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4"/>
                  </a:moveTo>
                  <a:cubicBezTo>
                    <a:pt x="41" y="4"/>
                    <a:pt x="52" y="15"/>
                    <a:pt x="52" y="28"/>
                  </a:cubicBezTo>
                  <a:cubicBezTo>
                    <a:pt x="52" y="41"/>
                    <a:pt x="41" y="52"/>
                    <a:pt x="28" y="52"/>
                  </a:cubicBezTo>
                  <a:cubicBezTo>
                    <a:pt x="15" y="52"/>
                    <a:pt x="4" y="41"/>
                    <a:pt x="4" y="28"/>
                  </a:cubicBezTo>
                  <a:cubicBezTo>
                    <a:pt x="4" y="15"/>
                    <a:pt x="15" y="4"/>
                    <a:pt x="28" y="4"/>
                  </a:cubicBezTo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800"/>
            </a:p>
          </p:txBody>
        </p:sp>
        <p:sp>
          <p:nvSpPr>
            <p:cNvPr id="50" name="Freeform 6">
              <a:hlinkClick r:id="" action="ppaction://hlinkshowjump?jump=nextslide"/>
            </p:cNvPr>
            <p:cNvSpPr/>
            <p:nvPr userDrawn="1"/>
          </p:nvSpPr>
          <p:spPr bwMode="auto">
            <a:xfrm>
              <a:off x="7091750" y="2657745"/>
              <a:ext cx="76200" cy="131763"/>
            </a:xfrm>
            <a:custGeom>
              <a:avLst/>
              <a:gdLst>
                <a:gd name="T0" fmla="*/ 0 w 48"/>
                <a:gd name="T1" fmla="*/ 70 h 83"/>
                <a:gd name="T2" fmla="*/ 34 w 48"/>
                <a:gd name="T3" fmla="*/ 40 h 83"/>
                <a:gd name="T4" fmla="*/ 0 w 48"/>
                <a:gd name="T5" fmla="*/ 13 h 83"/>
                <a:gd name="T6" fmla="*/ 0 w 48"/>
                <a:gd name="T7" fmla="*/ 0 h 83"/>
                <a:gd name="T8" fmla="*/ 48 w 48"/>
                <a:gd name="T9" fmla="*/ 40 h 83"/>
                <a:gd name="T10" fmla="*/ 0 w 48"/>
                <a:gd name="T11" fmla="*/ 83 h 83"/>
                <a:gd name="T12" fmla="*/ 0 w 48"/>
                <a:gd name="T13" fmla="*/ 70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3">
                  <a:moveTo>
                    <a:pt x="0" y="70"/>
                  </a:moveTo>
                  <a:lnTo>
                    <a:pt x="34" y="40"/>
                  </a:lnTo>
                  <a:lnTo>
                    <a:pt x="0" y="13"/>
                  </a:lnTo>
                  <a:lnTo>
                    <a:pt x="0" y="0"/>
                  </a:lnTo>
                  <a:lnTo>
                    <a:pt x="48" y="40"/>
                  </a:lnTo>
                  <a:lnTo>
                    <a:pt x="0" y="83"/>
                  </a:lnTo>
                  <a:lnTo>
                    <a:pt x="0" y="7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800"/>
            </a:p>
          </p:txBody>
        </p:sp>
      </p:grpSp>
      <p:grpSp>
        <p:nvGrpSpPr>
          <p:cNvPr id="56" name="Group 55"/>
          <p:cNvGrpSpPr/>
          <p:nvPr userDrawn="1"/>
        </p:nvGrpSpPr>
        <p:grpSpPr>
          <a:xfrm>
            <a:off x="11370388" y="6559227"/>
            <a:ext cx="214313" cy="220663"/>
            <a:chOff x="7395183" y="3832633"/>
            <a:chExt cx="214313" cy="220663"/>
          </a:xfrm>
          <a:solidFill>
            <a:schemeClr val="bg1"/>
          </a:solidFill>
        </p:grpSpPr>
        <p:sp>
          <p:nvSpPr>
            <p:cNvPr id="51" name="Freeform 7">
              <a:hlinkClick r:id="" action="ppaction://hlinkshowjump?jump=previousslide"/>
            </p:cNvPr>
            <p:cNvSpPr>
              <a:spLocks noEditPoints="1"/>
            </p:cNvSpPr>
            <p:nvPr userDrawn="1"/>
          </p:nvSpPr>
          <p:spPr bwMode="auto">
            <a:xfrm>
              <a:off x="7395183" y="3832633"/>
              <a:ext cx="214313" cy="220663"/>
            </a:xfrm>
            <a:custGeom>
              <a:avLst/>
              <a:gdLst>
                <a:gd name="T0" fmla="*/ 28 w 56"/>
                <a:gd name="T1" fmla="*/ 4 h 56"/>
                <a:gd name="T2" fmla="*/ 52 w 56"/>
                <a:gd name="T3" fmla="*/ 28 h 56"/>
                <a:gd name="T4" fmla="*/ 28 w 56"/>
                <a:gd name="T5" fmla="*/ 52 h 56"/>
                <a:gd name="T6" fmla="*/ 4 w 56"/>
                <a:gd name="T7" fmla="*/ 28 h 56"/>
                <a:gd name="T8" fmla="*/ 28 w 56"/>
                <a:gd name="T9" fmla="*/ 4 h 56"/>
                <a:gd name="T10" fmla="*/ 28 w 56"/>
                <a:gd name="T11" fmla="*/ 0 h 56"/>
                <a:gd name="T12" fmla="*/ 0 w 56"/>
                <a:gd name="T13" fmla="*/ 28 h 56"/>
                <a:gd name="T14" fmla="*/ 28 w 56"/>
                <a:gd name="T15" fmla="*/ 56 h 56"/>
                <a:gd name="T16" fmla="*/ 56 w 56"/>
                <a:gd name="T17" fmla="*/ 28 h 56"/>
                <a:gd name="T18" fmla="*/ 28 w 56"/>
                <a:gd name="T19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6" h="56">
                  <a:moveTo>
                    <a:pt x="28" y="4"/>
                  </a:moveTo>
                  <a:cubicBezTo>
                    <a:pt x="41" y="4"/>
                    <a:pt x="52" y="15"/>
                    <a:pt x="52" y="28"/>
                  </a:cubicBezTo>
                  <a:cubicBezTo>
                    <a:pt x="52" y="41"/>
                    <a:pt x="41" y="52"/>
                    <a:pt x="28" y="52"/>
                  </a:cubicBezTo>
                  <a:cubicBezTo>
                    <a:pt x="15" y="52"/>
                    <a:pt x="4" y="41"/>
                    <a:pt x="4" y="28"/>
                  </a:cubicBezTo>
                  <a:cubicBezTo>
                    <a:pt x="4" y="15"/>
                    <a:pt x="15" y="4"/>
                    <a:pt x="28" y="4"/>
                  </a:cubicBezTo>
                  <a:moveTo>
                    <a:pt x="28" y="0"/>
                  </a:moveTo>
                  <a:cubicBezTo>
                    <a:pt x="13" y="0"/>
                    <a:pt x="0" y="13"/>
                    <a:pt x="0" y="28"/>
                  </a:cubicBezTo>
                  <a:cubicBezTo>
                    <a:pt x="0" y="43"/>
                    <a:pt x="13" y="56"/>
                    <a:pt x="28" y="56"/>
                  </a:cubicBezTo>
                  <a:cubicBezTo>
                    <a:pt x="43" y="56"/>
                    <a:pt x="56" y="43"/>
                    <a:pt x="56" y="28"/>
                  </a:cubicBezTo>
                  <a:cubicBezTo>
                    <a:pt x="56" y="13"/>
                    <a:pt x="43" y="0"/>
                    <a:pt x="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800"/>
            </a:p>
          </p:txBody>
        </p:sp>
        <p:sp>
          <p:nvSpPr>
            <p:cNvPr id="52" name="Freeform 8">
              <a:hlinkClick r:id="" action="ppaction://hlinkshowjump?jump=previousslide"/>
            </p:cNvPr>
            <p:cNvSpPr/>
            <p:nvPr userDrawn="1"/>
          </p:nvSpPr>
          <p:spPr bwMode="auto">
            <a:xfrm>
              <a:off x="7457096" y="3880258"/>
              <a:ext cx="76200" cy="130175"/>
            </a:xfrm>
            <a:custGeom>
              <a:avLst/>
              <a:gdLst>
                <a:gd name="T0" fmla="*/ 48 w 48"/>
                <a:gd name="T1" fmla="*/ 12 h 82"/>
                <a:gd name="T2" fmla="*/ 14 w 48"/>
                <a:gd name="T3" fmla="*/ 42 h 82"/>
                <a:gd name="T4" fmla="*/ 48 w 48"/>
                <a:gd name="T5" fmla="*/ 70 h 82"/>
                <a:gd name="T6" fmla="*/ 48 w 48"/>
                <a:gd name="T7" fmla="*/ 82 h 82"/>
                <a:gd name="T8" fmla="*/ 0 w 48"/>
                <a:gd name="T9" fmla="*/ 42 h 82"/>
                <a:gd name="T10" fmla="*/ 48 w 48"/>
                <a:gd name="T11" fmla="*/ 0 h 82"/>
                <a:gd name="T12" fmla="*/ 48 w 48"/>
                <a:gd name="T13" fmla="*/ 12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82">
                  <a:moveTo>
                    <a:pt x="48" y="12"/>
                  </a:moveTo>
                  <a:lnTo>
                    <a:pt x="14" y="42"/>
                  </a:lnTo>
                  <a:lnTo>
                    <a:pt x="48" y="70"/>
                  </a:lnTo>
                  <a:lnTo>
                    <a:pt x="48" y="82"/>
                  </a:lnTo>
                  <a:lnTo>
                    <a:pt x="0" y="42"/>
                  </a:lnTo>
                  <a:lnTo>
                    <a:pt x="48" y="0"/>
                  </a:lnTo>
                  <a:lnTo>
                    <a:pt x="48" y="1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800"/>
            </a:p>
          </p:txBody>
        </p:sp>
      </p:grpSp>
      <p:grpSp>
        <p:nvGrpSpPr>
          <p:cNvPr id="54" name="Group 53"/>
          <p:cNvGrpSpPr/>
          <p:nvPr userDrawn="1"/>
        </p:nvGrpSpPr>
        <p:grpSpPr>
          <a:xfrm rot="16200000">
            <a:off x="504088" y="768356"/>
            <a:ext cx="383327" cy="67506"/>
            <a:chOff x="2013527" y="1616364"/>
            <a:chExt cx="576928" cy="101600"/>
          </a:xfrm>
        </p:grpSpPr>
        <p:sp>
          <p:nvSpPr>
            <p:cNvPr id="58" name="Oval 57"/>
            <p:cNvSpPr/>
            <p:nvPr userDrawn="1"/>
          </p:nvSpPr>
          <p:spPr>
            <a:xfrm>
              <a:off x="2013527" y="1616364"/>
              <a:ext cx="101600" cy="101600"/>
            </a:xfrm>
            <a:prstGeom prst="ellipse">
              <a:avLst/>
            </a:prstGeom>
            <a:solidFill>
              <a:schemeClr val="bg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59" name="Oval 58"/>
            <p:cNvSpPr/>
            <p:nvPr userDrawn="1"/>
          </p:nvSpPr>
          <p:spPr>
            <a:xfrm>
              <a:off x="2132359" y="1616364"/>
              <a:ext cx="101600" cy="101600"/>
            </a:xfrm>
            <a:prstGeom prst="ellipse">
              <a:avLst/>
            </a:prstGeom>
            <a:solidFill>
              <a:schemeClr val="bg1">
                <a:alpha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0" name="Oval 59"/>
            <p:cNvSpPr/>
            <p:nvPr userDrawn="1"/>
          </p:nvSpPr>
          <p:spPr>
            <a:xfrm>
              <a:off x="2251191" y="1616364"/>
              <a:ext cx="101600" cy="101600"/>
            </a:xfrm>
            <a:prstGeom prst="ellipse">
              <a:avLst/>
            </a:prstGeom>
            <a:solidFill>
              <a:schemeClr val="bg1"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4" name="Oval 63"/>
            <p:cNvSpPr/>
            <p:nvPr userDrawn="1"/>
          </p:nvSpPr>
          <p:spPr>
            <a:xfrm>
              <a:off x="2370023" y="1616364"/>
              <a:ext cx="101600" cy="101600"/>
            </a:xfrm>
            <a:prstGeom prst="ellipse">
              <a:avLst/>
            </a:prstGeom>
            <a:solidFill>
              <a:schemeClr val="bg1">
                <a:alpha val="8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  <p:sp>
          <p:nvSpPr>
            <p:cNvPr id="65" name="Oval 64"/>
            <p:cNvSpPr/>
            <p:nvPr userDrawn="1"/>
          </p:nvSpPr>
          <p:spPr>
            <a:xfrm>
              <a:off x="2488855" y="1616364"/>
              <a:ext cx="101600" cy="101600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/>
            </a:p>
          </p:txBody>
        </p:sp>
      </p:grpSp>
      <p:sp>
        <p:nvSpPr>
          <p:cNvPr id="3" name="Oval 2"/>
          <p:cNvSpPr/>
          <p:nvPr userDrawn="1"/>
        </p:nvSpPr>
        <p:spPr>
          <a:xfrm>
            <a:off x="1454624" y="1286519"/>
            <a:ext cx="1366982" cy="1366982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6" name="Oval 65"/>
          <p:cNvSpPr/>
          <p:nvPr userDrawn="1"/>
        </p:nvSpPr>
        <p:spPr>
          <a:xfrm>
            <a:off x="1030351" y="2088390"/>
            <a:ext cx="848545" cy="848545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7" name="Oval 66"/>
          <p:cNvSpPr/>
          <p:nvPr userDrawn="1"/>
        </p:nvSpPr>
        <p:spPr>
          <a:xfrm>
            <a:off x="2643204" y="944178"/>
            <a:ext cx="484411" cy="484411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8" name="Oval 67"/>
          <p:cNvSpPr/>
          <p:nvPr userDrawn="1"/>
        </p:nvSpPr>
        <p:spPr>
          <a:xfrm>
            <a:off x="6438694" y="2175266"/>
            <a:ext cx="1366982" cy="1366982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69" name="Oval 68"/>
          <p:cNvSpPr/>
          <p:nvPr userDrawn="1"/>
        </p:nvSpPr>
        <p:spPr>
          <a:xfrm>
            <a:off x="7857650" y="3344498"/>
            <a:ext cx="668176" cy="668176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0" name="Oval 69"/>
          <p:cNvSpPr/>
          <p:nvPr userDrawn="1"/>
        </p:nvSpPr>
        <p:spPr>
          <a:xfrm>
            <a:off x="5965557" y="3024954"/>
            <a:ext cx="1232083" cy="1232083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1" name="Oval 70"/>
          <p:cNvSpPr/>
          <p:nvPr userDrawn="1"/>
        </p:nvSpPr>
        <p:spPr>
          <a:xfrm>
            <a:off x="9420696" y="-72052"/>
            <a:ext cx="1366982" cy="1366982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2" name="Oval 71"/>
          <p:cNvSpPr/>
          <p:nvPr userDrawn="1"/>
        </p:nvSpPr>
        <p:spPr>
          <a:xfrm>
            <a:off x="10247108" y="513222"/>
            <a:ext cx="668176" cy="668176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3" name="Oval 72"/>
          <p:cNvSpPr/>
          <p:nvPr userDrawn="1"/>
        </p:nvSpPr>
        <p:spPr>
          <a:xfrm>
            <a:off x="999588" y="5279365"/>
            <a:ext cx="750810" cy="750810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sp>
        <p:nvSpPr>
          <p:cNvPr id="74" name="Oval 73"/>
          <p:cNvSpPr/>
          <p:nvPr userDrawn="1"/>
        </p:nvSpPr>
        <p:spPr>
          <a:xfrm>
            <a:off x="2397334" y="4813199"/>
            <a:ext cx="357758" cy="357758"/>
          </a:xfrm>
          <a:prstGeom prst="ellipse">
            <a:avLst/>
          </a:prstGeom>
          <a:solidFill>
            <a:schemeClr val="bg1">
              <a:alpha val="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  <p:grpSp>
        <p:nvGrpSpPr>
          <p:cNvPr id="57" name="Group 56"/>
          <p:cNvGrpSpPr/>
          <p:nvPr userDrawn="1"/>
        </p:nvGrpSpPr>
        <p:grpSpPr>
          <a:xfrm>
            <a:off x="3943633" y="1565211"/>
            <a:ext cx="8733041" cy="6614959"/>
            <a:chOff x="3943629" y="1765230"/>
            <a:chExt cx="8733041" cy="6614959"/>
          </a:xfrm>
        </p:grpSpPr>
        <p:sp>
          <p:nvSpPr>
            <p:cNvPr id="61" name="Donut 60"/>
            <p:cNvSpPr/>
            <p:nvPr userDrawn="1"/>
          </p:nvSpPr>
          <p:spPr>
            <a:xfrm rot="6104502">
              <a:off x="10513894" y="4182360"/>
              <a:ext cx="1327177" cy="1327177"/>
            </a:xfrm>
            <a:prstGeom prst="donut">
              <a:avLst>
                <a:gd name="adj" fmla="val 15926"/>
              </a:avLst>
            </a:prstGeom>
            <a:solidFill>
              <a:schemeClr val="bg1">
                <a:alpha val="8000"/>
              </a:schemeClr>
            </a:solidFill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62" name="Donut 61"/>
            <p:cNvSpPr/>
            <p:nvPr userDrawn="1"/>
          </p:nvSpPr>
          <p:spPr>
            <a:xfrm rot="6104502">
              <a:off x="11635129" y="3232034"/>
              <a:ext cx="1041541" cy="1041541"/>
            </a:xfrm>
            <a:prstGeom prst="donut">
              <a:avLst>
                <a:gd name="adj" fmla="val 15926"/>
              </a:avLst>
            </a:prstGeom>
            <a:solidFill>
              <a:schemeClr val="bg1">
                <a:alpha val="5000"/>
              </a:schemeClr>
            </a:solidFill>
            <a:ln>
              <a:solidFill>
                <a:schemeClr val="bg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63" name="Donut 62"/>
            <p:cNvSpPr/>
            <p:nvPr userDrawn="1"/>
          </p:nvSpPr>
          <p:spPr>
            <a:xfrm rot="6104502">
              <a:off x="4885213" y="5754088"/>
              <a:ext cx="2626101" cy="2626101"/>
            </a:xfrm>
            <a:prstGeom prst="donut">
              <a:avLst>
                <a:gd name="adj" fmla="val 15926"/>
              </a:avLst>
            </a:prstGeom>
            <a:solidFill>
              <a:schemeClr val="bg1">
                <a:alpha val="3000"/>
              </a:schemeClr>
            </a:solidFill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75" name="Donut 74"/>
            <p:cNvSpPr/>
            <p:nvPr userDrawn="1"/>
          </p:nvSpPr>
          <p:spPr>
            <a:xfrm rot="6104502">
              <a:off x="9890317" y="6328310"/>
              <a:ext cx="1074806" cy="1074806"/>
            </a:xfrm>
            <a:prstGeom prst="donut">
              <a:avLst>
                <a:gd name="adj" fmla="val 11712"/>
              </a:avLst>
            </a:prstGeom>
            <a:solidFill>
              <a:schemeClr val="bg1">
                <a:alpha val="3000"/>
              </a:schemeClr>
            </a:solidFill>
            <a:ln>
              <a:solidFill>
                <a:schemeClr val="bg1">
                  <a:alpha val="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76" name="Donut 75"/>
            <p:cNvSpPr/>
            <p:nvPr userDrawn="1"/>
          </p:nvSpPr>
          <p:spPr>
            <a:xfrm rot="6104502">
              <a:off x="11280398" y="2773446"/>
              <a:ext cx="835345" cy="835345"/>
            </a:xfrm>
            <a:prstGeom prst="donut">
              <a:avLst>
                <a:gd name="adj" fmla="val 11712"/>
              </a:avLst>
            </a:prstGeom>
            <a:solidFill>
              <a:schemeClr val="bg1">
                <a:alpha val="3000"/>
              </a:schemeClr>
            </a:solidFill>
            <a:ln>
              <a:solidFill>
                <a:schemeClr val="bg1">
                  <a:alpha val="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77" name="Oval 76"/>
            <p:cNvSpPr/>
            <p:nvPr userDrawn="1"/>
          </p:nvSpPr>
          <p:spPr>
            <a:xfrm rot="6104502">
              <a:off x="11255956" y="4096902"/>
              <a:ext cx="603202" cy="603202"/>
            </a:xfrm>
            <a:prstGeom prst="ellipse">
              <a:avLst/>
            </a:prstGeom>
            <a:solidFill>
              <a:schemeClr val="bg1">
                <a:alpha val="8000"/>
              </a:schemeClr>
            </a:solidFill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78" name="Oval 77"/>
            <p:cNvSpPr/>
            <p:nvPr userDrawn="1"/>
          </p:nvSpPr>
          <p:spPr>
            <a:xfrm rot="6104502">
              <a:off x="10988857" y="3411415"/>
              <a:ext cx="312832" cy="312832"/>
            </a:xfrm>
            <a:prstGeom prst="ellipse">
              <a:avLst/>
            </a:prstGeom>
            <a:solidFill>
              <a:schemeClr val="bg1">
                <a:alpha val="8000"/>
              </a:schemeClr>
            </a:solidFill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79" name="Donut 78"/>
            <p:cNvSpPr/>
            <p:nvPr userDrawn="1"/>
          </p:nvSpPr>
          <p:spPr>
            <a:xfrm rot="20504502">
              <a:off x="8157576" y="4967821"/>
              <a:ext cx="1778283" cy="1778283"/>
            </a:xfrm>
            <a:prstGeom prst="donut">
              <a:avLst>
                <a:gd name="adj" fmla="val 15926"/>
              </a:avLst>
            </a:prstGeom>
            <a:solidFill>
              <a:schemeClr val="bg1">
                <a:alpha val="5000"/>
              </a:schemeClr>
            </a:solidFill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80" name="Donut 79"/>
            <p:cNvSpPr/>
            <p:nvPr userDrawn="1"/>
          </p:nvSpPr>
          <p:spPr>
            <a:xfrm rot="20504502">
              <a:off x="5967631" y="5517505"/>
              <a:ext cx="1327177" cy="1327177"/>
            </a:xfrm>
            <a:prstGeom prst="donut">
              <a:avLst>
                <a:gd name="adj" fmla="val 15926"/>
              </a:avLst>
            </a:prstGeom>
            <a:solidFill>
              <a:schemeClr val="bg1">
                <a:alpha val="3000"/>
              </a:schemeClr>
            </a:solidFill>
            <a:ln>
              <a:solidFill>
                <a:schemeClr val="bg1">
                  <a:alpha val="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81" name="Oval 80"/>
            <p:cNvSpPr/>
            <p:nvPr userDrawn="1"/>
          </p:nvSpPr>
          <p:spPr>
            <a:xfrm rot="20504502">
              <a:off x="7106071" y="6040256"/>
              <a:ext cx="688490" cy="688490"/>
            </a:xfrm>
            <a:prstGeom prst="ellipse">
              <a:avLst/>
            </a:prstGeom>
            <a:solidFill>
              <a:schemeClr val="bg1">
                <a:alpha val="8000"/>
              </a:schemeClr>
            </a:solidFill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82" name="Oval 81"/>
            <p:cNvSpPr/>
            <p:nvPr userDrawn="1"/>
          </p:nvSpPr>
          <p:spPr>
            <a:xfrm rot="20504502">
              <a:off x="8828367" y="4697538"/>
              <a:ext cx="536090" cy="536090"/>
            </a:xfrm>
            <a:prstGeom prst="ellipse">
              <a:avLst/>
            </a:prstGeom>
            <a:solidFill>
              <a:schemeClr val="bg1">
                <a:alpha val="8000"/>
              </a:schemeClr>
            </a:solidFill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83" name="Donut 82"/>
            <p:cNvSpPr/>
            <p:nvPr userDrawn="1"/>
          </p:nvSpPr>
          <p:spPr>
            <a:xfrm rot="20504502">
              <a:off x="7272388" y="5137491"/>
              <a:ext cx="2626101" cy="2626101"/>
            </a:xfrm>
            <a:prstGeom prst="donut">
              <a:avLst>
                <a:gd name="adj" fmla="val 15926"/>
              </a:avLst>
            </a:prstGeom>
            <a:solidFill>
              <a:schemeClr val="bg1">
                <a:alpha val="3000"/>
              </a:schemeClr>
            </a:solidFill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84" name="Donut 83"/>
            <p:cNvSpPr/>
            <p:nvPr userDrawn="1"/>
          </p:nvSpPr>
          <p:spPr>
            <a:xfrm rot="20504502">
              <a:off x="9359434" y="5596700"/>
              <a:ext cx="1074806" cy="1074806"/>
            </a:xfrm>
            <a:prstGeom prst="donut">
              <a:avLst>
                <a:gd name="adj" fmla="val 11712"/>
              </a:avLst>
            </a:prstGeom>
            <a:solidFill>
              <a:schemeClr val="bg1">
                <a:alpha val="3000"/>
              </a:schemeClr>
            </a:solidFill>
            <a:ln>
              <a:solidFill>
                <a:schemeClr val="bg1">
                  <a:alpha val="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85" name="Donut 84"/>
            <p:cNvSpPr/>
            <p:nvPr userDrawn="1"/>
          </p:nvSpPr>
          <p:spPr>
            <a:xfrm rot="20504502">
              <a:off x="9482547" y="4659556"/>
              <a:ext cx="835345" cy="835345"/>
            </a:xfrm>
            <a:prstGeom prst="donut">
              <a:avLst>
                <a:gd name="adj" fmla="val 11712"/>
              </a:avLst>
            </a:prstGeom>
            <a:solidFill>
              <a:schemeClr val="bg1">
                <a:alpha val="3000"/>
              </a:schemeClr>
            </a:solidFill>
            <a:ln>
              <a:solidFill>
                <a:schemeClr val="bg1">
                  <a:alpha val="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86" name="Donut 85"/>
            <p:cNvSpPr/>
            <p:nvPr userDrawn="1"/>
          </p:nvSpPr>
          <p:spPr>
            <a:xfrm rot="20504502">
              <a:off x="11146308" y="5868777"/>
              <a:ext cx="1074806" cy="1074806"/>
            </a:xfrm>
            <a:prstGeom prst="donut">
              <a:avLst>
                <a:gd name="adj" fmla="val 24020"/>
              </a:avLst>
            </a:prstGeom>
            <a:solidFill>
              <a:schemeClr val="bg1">
                <a:alpha val="3000"/>
              </a:schemeClr>
            </a:solidFill>
            <a:ln>
              <a:solidFill>
                <a:schemeClr val="bg1">
                  <a:alpha val="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87" name="Oval 86"/>
            <p:cNvSpPr/>
            <p:nvPr userDrawn="1"/>
          </p:nvSpPr>
          <p:spPr>
            <a:xfrm rot="20504502">
              <a:off x="7238767" y="5017013"/>
              <a:ext cx="312832" cy="312832"/>
            </a:xfrm>
            <a:prstGeom prst="ellipse">
              <a:avLst/>
            </a:prstGeom>
            <a:solidFill>
              <a:schemeClr val="bg1">
                <a:alpha val="7000"/>
              </a:schemeClr>
            </a:solidFill>
            <a:ln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88" name="Oval 87"/>
            <p:cNvSpPr/>
            <p:nvPr userDrawn="1"/>
          </p:nvSpPr>
          <p:spPr>
            <a:xfrm rot="20504502">
              <a:off x="3943629" y="6130310"/>
              <a:ext cx="603202" cy="603202"/>
            </a:xfrm>
            <a:prstGeom prst="ellipse">
              <a:avLst/>
            </a:prstGeom>
            <a:solidFill>
              <a:schemeClr val="bg1">
                <a:alpha val="8000"/>
              </a:schemeClr>
            </a:solidFill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89" name="Oval 88"/>
            <p:cNvSpPr/>
            <p:nvPr userDrawn="1"/>
          </p:nvSpPr>
          <p:spPr>
            <a:xfrm rot="20504502">
              <a:off x="6479821" y="5990866"/>
              <a:ext cx="312832" cy="312832"/>
            </a:xfrm>
            <a:prstGeom prst="ellipse">
              <a:avLst/>
            </a:prstGeom>
            <a:solidFill>
              <a:schemeClr val="bg1">
                <a:alpha val="7000"/>
              </a:schemeClr>
            </a:solidFill>
            <a:ln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90" name="Oval 89"/>
            <p:cNvSpPr/>
            <p:nvPr userDrawn="1"/>
          </p:nvSpPr>
          <p:spPr>
            <a:xfrm rot="20504502">
              <a:off x="9327833" y="4273371"/>
              <a:ext cx="312832" cy="312832"/>
            </a:xfrm>
            <a:prstGeom prst="ellipse">
              <a:avLst/>
            </a:prstGeom>
            <a:solidFill>
              <a:schemeClr val="bg1">
                <a:alpha val="7000"/>
              </a:schemeClr>
            </a:solidFill>
            <a:ln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91" name="Donut 90"/>
            <p:cNvSpPr/>
            <p:nvPr userDrawn="1"/>
          </p:nvSpPr>
          <p:spPr>
            <a:xfrm rot="10604502">
              <a:off x="10421842" y="5527974"/>
              <a:ext cx="1327177" cy="1327177"/>
            </a:xfrm>
            <a:prstGeom prst="donut">
              <a:avLst>
                <a:gd name="adj" fmla="val 15926"/>
              </a:avLst>
            </a:prstGeom>
            <a:solidFill>
              <a:schemeClr val="bg1">
                <a:alpha val="5000"/>
              </a:schemeClr>
            </a:solidFill>
            <a:ln>
              <a:solidFill>
                <a:schemeClr val="bg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92" name="Donut 91"/>
            <p:cNvSpPr/>
            <p:nvPr userDrawn="1"/>
          </p:nvSpPr>
          <p:spPr>
            <a:xfrm rot="10604502">
              <a:off x="11502978" y="1935344"/>
              <a:ext cx="1041541" cy="1041541"/>
            </a:xfrm>
            <a:prstGeom prst="donut">
              <a:avLst>
                <a:gd name="adj" fmla="val 15926"/>
              </a:avLst>
            </a:prstGeom>
            <a:solidFill>
              <a:schemeClr val="bg1">
                <a:alpha val="8000"/>
              </a:schemeClr>
            </a:solidFill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93" name="Oval 92"/>
            <p:cNvSpPr/>
            <p:nvPr userDrawn="1"/>
          </p:nvSpPr>
          <p:spPr>
            <a:xfrm rot="10604502">
              <a:off x="11886320" y="1765230"/>
              <a:ext cx="536090" cy="536090"/>
            </a:xfrm>
            <a:prstGeom prst="ellipse">
              <a:avLst/>
            </a:prstGeom>
            <a:solidFill>
              <a:schemeClr val="bg1">
                <a:alpha val="8000"/>
              </a:schemeClr>
            </a:solidFill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94" name="Donut 93"/>
            <p:cNvSpPr/>
            <p:nvPr userDrawn="1"/>
          </p:nvSpPr>
          <p:spPr>
            <a:xfrm rot="10604502">
              <a:off x="9874667" y="3536070"/>
              <a:ext cx="2626101" cy="2626101"/>
            </a:xfrm>
            <a:prstGeom prst="donut">
              <a:avLst>
                <a:gd name="adj" fmla="val 15926"/>
              </a:avLst>
            </a:prstGeom>
            <a:solidFill>
              <a:schemeClr val="bg1">
                <a:alpha val="3000"/>
              </a:schemeClr>
            </a:solidFill>
            <a:ln>
              <a:solidFill>
                <a:schemeClr val="bg1">
                  <a:alpha val="1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95" name="Donut 94"/>
            <p:cNvSpPr/>
            <p:nvPr userDrawn="1"/>
          </p:nvSpPr>
          <p:spPr>
            <a:xfrm rot="10604502">
              <a:off x="10759809" y="3214182"/>
              <a:ext cx="835345" cy="835345"/>
            </a:xfrm>
            <a:prstGeom prst="donut">
              <a:avLst>
                <a:gd name="adj" fmla="val 11712"/>
              </a:avLst>
            </a:prstGeom>
            <a:solidFill>
              <a:schemeClr val="bg1">
                <a:alpha val="3000"/>
              </a:schemeClr>
            </a:solidFill>
            <a:ln>
              <a:solidFill>
                <a:schemeClr val="bg1">
                  <a:alpha val="6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96" name="Donut 95"/>
            <p:cNvSpPr/>
            <p:nvPr userDrawn="1"/>
          </p:nvSpPr>
          <p:spPr>
            <a:xfrm rot="10604502">
              <a:off x="4248675" y="6231127"/>
              <a:ext cx="1074806" cy="1074806"/>
            </a:xfrm>
            <a:prstGeom prst="donut">
              <a:avLst>
                <a:gd name="adj" fmla="val 24020"/>
              </a:avLst>
            </a:prstGeom>
            <a:solidFill>
              <a:schemeClr val="bg1">
                <a:alpha val="5000"/>
              </a:schemeClr>
            </a:solidFill>
            <a:ln>
              <a:solidFill>
                <a:schemeClr val="bg1">
                  <a:alpha val="1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>
                <a:solidFill>
                  <a:schemeClr val="tx1"/>
                </a:solidFill>
              </a:endParaRPr>
            </a:p>
          </p:txBody>
        </p:sp>
        <p:sp>
          <p:nvSpPr>
            <p:cNvPr id="97" name="Oval 96"/>
            <p:cNvSpPr/>
            <p:nvPr userDrawn="1"/>
          </p:nvSpPr>
          <p:spPr>
            <a:xfrm rot="10604502">
              <a:off x="11516462" y="3055947"/>
              <a:ext cx="312832" cy="312832"/>
            </a:xfrm>
            <a:prstGeom prst="ellipse">
              <a:avLst/>
            </a:prstGeom>
            <a:solidFill>
              <a:schemeClr val="bg1">
                <a:alpha val="7000"/>
              </a:schemeClr>
            </a:solidFill>
            <a:ln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98" name="Oval 97"/>
            <p:cNvSpPr/>
            <p:nvPr userDrawn="1"/>
          </p:nvSpPr>
          <p:spPr>
            <a:xfrm rot="10604502">
              <a:off x="8086333" y="6082900"/>
              <a:ext cx="603202" cy="603202"/>
            </a:xfrm>
            <a:prstGeom prst="ellipse">
              <a:avLst/>
            </a:prstGeom>
            <a:solidFill>
              <a:schemeClr val="bg1">
                <a:alpha val="7000"/>
              </a:schemeClr>
            </a:solidFill>
            <a:ln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  <p:sp>
          <p:nvSpPr>
            <p:cNvPr id="99" name="Oval 98"/>
            <p:cNvSpPr/>
            <p:nvPr userDrawn="1"/>
          </p:nvSpPr>
          <p:spPr>
            <a:xfrm rot="10604502">
              <a:off x="4659440" y="5686338"/>
              <a:ext cx="312832" cy="312832"/>
            </a:xfrm>
            <a:prstGeom prst="ellipse">
              <a:avLst/>
            </a:prstGeom>
            <a:solidFill>
              <a:schemeClr val="bg1">
                <a:alpha val="7000"/>
              </a:schemeClr>
            </a:solidFill>
            <a:ln>
              <a:solidFill>
                <a:schemeClr val="bg1">
                  <a:alpha val="8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800"/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  <p:hf sldNum="0" hdr="0" ftr="0" dt="0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副标题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梯形 3"/>
          <p:cNvSpPr/>
          <p:nvPr/>
        </p:nvSpPr>
        <p:spPr>
          <a:xfrm>
            <a:off x="2571750" y="0"/>
            <a:ext cx="6915150" cy="6858000"/>
          </a:xfrm>
          <a:prstGeom prst="trapezoid">
            <a:avLst>
              <a:gd name="adj" fmla="val 14444"/>
            </a:avLst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5" name="梯形 4"/>
          <p:cNvSpPr/>
          <p:nvPr/>
        </p:nvSpPr>
        <p:spPr>
          <a:xfrm>
            <a:off x="2571750" y="0"/>
            <a:ext cx="6915150" cy="6858000"/>
          </a:xfrm>
          <a:prstGeom prst="trapezoid">
            <a:avLst>
              <a:gd name="adj" fmla="val 22777"/>
            </a:avLst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6" name="梯形 5"/>
          <p:cNvSpPr/>
          <p:nvPr/>
        </p:nvSpPr>
        <p:spPr>
          <a:xfrm>
            <a:off x="2571750" y="0"/>
            <a:ext cx="6915150" cy="6858000"/>
          </a:xfrm>
          <a:prstGeom prst="trapezoid">
            <a:avLst>
              <a:gd name="adj" fmla="val 27841"/>
            </a:avLst>
          </a:prstGeom>
          <a:solidFill>
            <a:schemeClr val="tx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sp>
        <p:nvSpPr>
          <p:cNvPr id="7" name="文本占位符 18"/>
          <p:cNvSpPr>
            <a:spLocks noGrp="1"/>
          </p:cNvSpPr>
          <p:nvPr>
            <p:ph type="body" sz="quarter" idx="18" hasCustomPrompt="1"/>
          </p:nvPr>
        </p:nvSpPr>
        <p:spPr>
          <a:xfrm>
            <a:off x="2743200" y="2499560"/>
            <a:ext cx="6572250" cy="1291390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60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r>
              <a:rPr kumimoji="1" lang="en-US" altLang="zh-CN" dirty="0"/>
              <a:t>PART</a:t>
            </a:r>
            <a:r>
              <a:rPr kumimoji="1" lang="zh-CN" altLang="en-US" dirty="0"/>
              <a:t> </a:t>
            </a:r>
            <a:r>
              <a:rPr kumimoji="1" lang="en-US" altLang="zh-CN" dirty="0"/>
              <a:t>XXX</a:t>
            </a:r>
            <a:endParaRPr kumimoji="1" lang="zh-CN" altLang="en-US" dirty="0"/>
          </a:p>
        </p:txBody>
      </p:sp>
      <p:cxnSp>
        <p:nvCxnSpPr>
          <p:cNvPr id="8" name="直接连接符 7"/>
          <p:cNvCxnSpPr/>
          <p:nvPr userDrawn="1"/>
        </p:nvCxnSpPr>
        <p:spPr>
          <a:xfrm>
            <a:off x="3962400" y="3790950"/>
            <a:ext cx="417195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文本占位符 18"/>
          <p:cNvSpPr>
            <a:spLocks noGrp="1"/>
          </p:cNvSpPr>
          <p:nvPr>
            <p:ph type="body" sz="quarter" idx="19"/>
          </p:nvPr>
        </p:nvSpPr>
        <p:spPr>
          <a:xfrm>
            <a:off x="2743200" y="4033084"/>
            <a:ext cx="6572250" cy="827674"/>
          </a:xfrm>
          <a:prstGeom prst="rect">
            <a:avLst/>
          </a:prstGeom>
        </p:spPr>
        <p:txBody>
          <a:bodyPr anchor="t"/>
          <a:lstStyle>
            <a:lvl1pPr marL="0" indent="0" algn="ctr">
              <a:buNone/>
              <a:defRPr sz="4000" b="1">
                <a:solidFill>
                  <a:schemeClr val="bg1"/>
                </a:solidFill>
              </a:defRPr>
            </a:lvl1pPr>
            <a:lvl2pPr>
              <a:defRPr>
                <a:solidFill>
                  <a:schemeClr val="bg1"/>
                </a:solidFill>
              </a:defRPr>
            </a:lvl2pPr>
            <a:lvl3pPr>
              <a:defRPr>
                <a:solidFill>
                  <a:schemeClr val="bg1"/>
                </a:solidFill>
              </a:defRPr>
            </a:lvl3pPr>
            <a:lvl4pPr>
              <a:defRPr>
                <a:solidFill>
                  <a:schemeClr val="bg1"/>
                </a:solidFill>
              </a:defRPr>
            </a:lvl4pPr>
            <a:lvl5pPr>
              <a:defRPr>
                <a:solidFill>
                  <a:schemeClr val="bg1"/>
                </a:solidFill>
              </a:defRPr>
            </a:lvl5pPr>
          </a:lstStyle>
          <a:p>
            <a:pPr lvl="0"/>
            <a:endParaRPr kumimoji="1"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图片占位符 63"/>
          <p:cNvSpPr>
            <a:spLocks noGrp="1"/>
          </p:cNvSpPr>
          <p:nvPr>
            <p:ph type="pic" sz="quarter" idx="19"/>
          </p:nvPr>
        </p:nvSpPr>
        <p:spPr>
          <a:xfrm>
            <a:off x="0" y="650010"/>
            <a:ext cx="12192000" cy="5364480"/>
          </a:xfrm>
          <a:custGeom>
            <a:avLst/>
            <a:gdLst>
              <a:gd name="connsiteX0" fmla="*/ 0 w 12192000"/>
              <a:gd name="connsiteY0" fmla="*/ 0 h 5364480"/>
              <a:gd name="connsiteX1" fmla="*/ 12192000 w 12192000"/>
              <a:gd name="connsiteY1" fmla="*/ 0 h 5364480"/>
              <a:gd name="connsiteX2" fmla="*/ 12192000 w 12192000"/>
              <a:gd name="connsiteY2" fmla="*/ 5364480 h 5364480"/>
              <a:gd name="connsiteX3" fmla="*/ 0 w 12192000"/>
              <a:gd name="connsiteY3" fmla="*/ 5364480 h 5364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364480">
                <a:moveTo>
                  <a:pt x="0" y="0"/>
                </a:moveTo>
                <a:lnTo>
                  <a:pt x="12192000" y="0"/>
                </a:lnTo>
                <a:lnTo>
                  <a:pt x="12192000" y="5364480"/>
                </a:lnTo>
                <a:lnTo>
                  <a:pt x="0" y="536448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60" name="图片占位符 59"/>
          <p:cNvSpPr>
            <a:spLocks noGrp="1"/>
          </p:cNvSpPr>
          <p:nvPr>
            <p:ph type="pic" sz="quarter" idx="18"/>
          </p:nvPr>
        </p:nvSpPr>
        <p:spPr>
          <a:xfrm>
            <a:off x="0" y="2"/>
            <a:ext cx="12192000" cy="4642339"/>
          </a:xfrm>
          <a:custGeom>
            <a:avLst/>
            <a:gdLst>
              <a:gd name="connsiteX0" fmla="*/ 0 w 12192000"/>
              <a:gd name="connsiteY0" fmla="*/ 0 h 4642339"/>
              <a:gd name="connsiteX1" fmla="*/ 12192000 w 12192000"/>
              <a:gd name="connsiteY1" fmla="*/ 0 h 4642339"/>
              <a:gd name="connsiteX2" fmla="*/ 12192000 w 12192000"/>
              <a:gd name="connsiteY2" fmla="*/ 4642339 h 4642339"/>
              <a:gd name="connsiteX3" fmla="*/ 0 w 12192000"/>
              <a:gd name="connsiteY3" fmla="*/ 4642339 h 4642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642339">
                <a:moveTo>
                  <a:pt x="0" y="0"/>
                </a:moveTo>
                <a:lnTo>
                  <a:pt x="12192000" y="0"/>
                </a:lnTo>
                <a:lnTo>
                  <a:pt x="12192000" y="4642339"/>
                </a:lnTo>
                <a:lnTo>
                  <a:pt x="0" y="464233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56" name="图片占位符 55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8534400" cy="6858000"/>
          </a:xfrm>
          <a:custGeom>
            <a:avLst/>
            <a:gdLst>
              <a:gd name="connsiteX0" fmla="*/ 0 w 8534400"/>
              <a:gd name="connsiteY0" fmla="*/ 0 h 6858000"/>
              <a:gd name="connsiteX1" fmla="*/ 8534400 w 8534400"/>
              <a:gd name="connsiteY1" fmla="*/ 0 h 6858000"/>
              <a:gd name="connsiteX2" fmla="*/ 8534400 w 8534400"/>
              <a:gd name="connsiteY2" fmla="*/ 6858000 h 6858000"/>
              <a:gd name="connsiteX3" fmla="*/ 0 w 85344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34400" h="6858000">
                <a:moveTo>
                  <a:pt x="0" y="0"/>
                </a:moveTo>
                <a:lnTo>
                  <a:pt x="8534400" y="0"/>
                </a:lnTo>
                <a:lnTo>
                  <a:pt x="85344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52" name="图片占位符 51"/>
          <p:cNvSpPr>
            <a:spLocks noGrp="1"/>
          </p:cNvSpPr>
          <p:nvPr>
            <p:ph type="pic" sz="quarter" idx="16"/>
          </p:nvPr>
        </p:nvSpPr>
        <p:spPr>
          <a:xfrm>
            <a:off x="0" y="396240"/>
            <a:ext cx="12192000" cy="6065520"/>
          </a:xfrm>
          <a:custGeom>
            <a:avLst/>
            <a:gdLst>
              <a:gd name="connsiteX0" fmla="*/ 0 w 12192000"/>
              <a:gd name="connsiteY0" fmla="*/ 0 h 6065520"/>
              <a:gd name="connsiteX1" fmla="*/ 12192000 w 12192000"/>
              <a:gd name="connsiteY1" fmla="*/ 0 h 6065520"/>
              <a:gd name="connsiteX2" fmla="*/ 12192000 w 12192000"/>
              <a:gd name="connsiteY2" fmla="*/ 6065520 h 6065520"/>
              <a:gd name="connsiteX3" fmla="*/ 0 w 12192000"/>
              <a:gd name="connsiteY3" fmla="*/ 6065520 h 606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065520">
                <a:moveTo>
                  <a:pt x="0" y="0"/>
                </a:moveTo>
                <a:lnTo>
                  <a:pt x="12192000" y="0"/>
                </a:lnTo>
                <a:lnTo>
                  <a:pt x="12192000" y="6065520"/>
                </a:lnTo>
                <a:lnTo>
                  <a:pt x="0" y="606552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48" name="图片占位符 47"/>
          <p:cNvSpPr>
            <a:spLocks noGrp="1"/>
          </p:cNvSpPr>
          <p:nvPr>
            <p:ph type="pic" sz="quarter" idx="15"/>
          </p:nvPr>
        </p:nvSpPr>
        <p:spPr>
          <a:xfrm>
            <a:off x="1" y="0"/>
            <a:ext cx="12193057" cy="3322608"/>
          </a:xfrm>
          <a:custGeom>
            <a:avLst/>
            <a:gdLst>
              <a:gd name="connsiteX0" fmla="*/ 0 w 12193057"/>
              <a:gd name="connsiteY0" fmla="*/ 0 h 3322608"/>
              <a:gd name="connsiteX1" fmla="*/ 12193057 w 12193057"/>
              <a:gd name="connsiteY1" fmla="*/ 0 h 3322608"/>
              <a:gd name="connsiteX2" fmla="*/ 12193057 w 12193057"/>
              <a:gd name="connsiteY2" fmla="*/ 3322608 h 3322608"/>
              <a:gd name="connsiteX3" fmla="*/ 0 w 12193057"/>
              <a:gd name="connsiteY3" fmla="*/ 3322608 h 3322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3057" h="3322608">
                <a:moveTo>
                  <a:pt x="0" y="0"/>
                </a:moveTo>
                <a:lnTo>
                  <a:pt x="12193057" y="0"/>
                </a:lnTo>
                <a:lnTo>
                  <a:pt x="12193057" y="3322608"/>
                </a:lnTo>
                <a:lnTo>
                  <a:pt x="0" y="332260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4"/>
          </p:nvPr>
        </p:nvSpPr>
        <p:spPr>
          <a:xfrm>
            <a:off x="7410691" y="1436103"/>
            <a:ext cx="4781311" cy="5421899"/>
          </a:xfrm>
          <a:custGeom>
            <a:avLst/>
            <a:gdLst>
              <a:gd name="connsiteX0" fmla="*/ 0 w 4781311"/>
              <a:gd name="connsiteY0" fmla="*/ 0 h 5421899"/>
              <a:gd name="connsiteX1" fmla="*/ 144180 w 4781311"/>
              <a:gd name="connsiteY1" fmla="*/ 0 h 5421899"/>
              <a:gd name="connsiteX2" fmla="*/ 4781311 w 4781311"/>
              <a:gd name="connsiteY2" fmla="*/ 1244949 h 5421899"/>
              <a:gd name="connsiteX3" fmla="*/ 4781311 w 4781311"/>
              <a:gd name="connsiteY3" fmla="*/ 5421899 h 5421899"/>
              <a:gd name="connsiteX4" fmla="*/ 1154192 w 4781311"/>
              <a:gd name="connsiteY4" fmla="*/ 5421899 h 5421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81311" h="5421899">
                <a:moveTo>
                  <a:pt x="0" y="0"/>
                </a:moveTo>
                <a:lnTo>
                  <a:pt x="144180" y="0"/>
                </a:lnTo>
                <a:lnTo>
                  <a:pt x="4781311" y="1244949"/>
                </a:lnTo>
                <a:lnTo>
                  <a:pt x="4781311" y="5421899"/>
                </a:lnTo>
                <a:lnTo>
                  <a:pt x="1154192" y="54218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3"/>
          </p:nvPr>
        </p:nvSpPr>
        <p:spPr>
          <a:xfrm>
            <a:off x="8788611" y="531035"/>
            <a:ext cx="1321519" cy="1321518"/>
          </a:xfrm>
          <a:custGeom>
            <a:avLst/>
            <a:gdLst>
              <a:gd name="connsiteX0" fmla="*/ 660759 w 1321519"/>
              <a:gd name="connsiteY0" fmla="*/ 0 h 1321518"/>
              <a:gd name="connsiteX1" fmla="*/ 782804 w 1321519"/>
              <a:gd name="connsiteY1" fmla="*/ 50552 h 1321518"/>
              <a:gd name="connsiteX2" fmla="*/ 1270967 w 1321519"/>
              <a:gd name="connsiteY2" fmla="*/ 538715 h 1321518"/>
              <a:gd name="connsiteX3" fmla="*/ 1270967 w 1321519"/>
              <a:gd name="connsiteY3" fmla="*/ 782803 h 1321518"/>
              <a:gd name="connsiteX4" fmla="*/ 782804 w 1321519"/>
              <a:gd name="connsiteY4" fmla="*/ 1270966 h 1321518"/>
              <a:gd name="connsiteX5" fmla="*/ 538715 w 1321519"/>
              <a:gd name="connsiteY5" fmla="*/ 1270966 h 1321518"/>
              <a:gd name="connsiteX6" fmla="*/ 50553 w 1321519"/>
              <a:gd name="connsiteY6" fmla="*/ 782803 h 1321518"/>
              <a:gd name="connsiteX7" fmla="*/ 50553 w 1321519"/>
              <a:gd name="connsiteY7" fmla="*/ 538715 h 1321518"/>
              <a:gd name="connsiteX8" fmla="*/ 538715 w 1321519"/>
              <a:gd name="connsiteY8" fmla="*/ 50552 h 1321518"/>
              <a:gd name="connsiteX9" fmla="*/ 660759 w 1321519"/>
              <a:gd name="connsiteY9" fmla="*/ 0 h 1321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21519" h="1321518">
                <a:moveTo>
                  <a:pt x="660759" y="0"/>
                </a:moveTo>
                <a:cubicBezTo>
                  <a:pt x="704931" y="0"/>
                  <a:pt x="749103" y="16851"/>
                  <a:pt x="782804" y="50552"/>
                </a:cubicBezTo>
                <a:lnTo>
                  <a:pt x="1270967" y="538715"/>
                </a:lnTo>
                <a:cubicBezTo>
                  <a:pt x="1338370" y="606118"/>
                  <a:pt x="1338370" y="715400"/>
                  <a:pt x="1270967" y="782803"/>
                </a:cubicBezTo>
                <a:lnTo>
                  <a:pt x="782804" y="1270966"/>
                </a:lnTo>
                <a:cubicBezTo>
                  <a:pt x="715401" y="1338369"/>
                  <a:pt x="606118" y="1338369"/>
                  <a:pt x="538715" y="1270966"/>
                </a:cubicBezTo>
                <a:lnTo>
                  <a:pt x="50553" y="782803"/>
                </a:lnTo>
                <a:cubicBezTo>
                  <a:pt x="-16851" y="715400"/>
                  <a:pt x="-16851" y="606118"/>
                  <a:pt x="50553" y="538715"/>
                </a:cubicBezTo>
                <a:lnTo>
                  <a:pt x="538715" y="50552"/>
                </a:lnTo>
                <a:cubicBezTo>
                  <a:pt x="572417" y="16851"/>
                  <a:pt x="616588" y="0"/>
                  <a:pt x="66075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2"/>
          </p:nvPr>
        </p:nvSpPr>
        <p:spPr>
          <a:xfrm>
            <a:off x="7137432" y="417912"/>
            <a:ext cx="1830660" cy="1830660"/>
          </a:xfrm>
          <a:custGeom>
            <a:avLst/>
            <a:gdLst>
              <a:gd name="connsiteX0" fmla="*/ 915330 w 1830660"/>
              <a:gd name="connsiteY0" fmla="*/ 0 h 1830660"/>
              <a:gd name="connsiteX1" fmla="*/ 1084395 w 1830660"/>
              <a:gd name="connsiteY1" fmla="*/ 70028 h 1830660"/>
              <a:gd name="connsiteX2" fmla="*/ 1760632 w 1830660"/>
              <a:gd name="connsiteY2" fmla="*/ 746266 h 1830660"/>
              <a:gd name="connsiteX3" fmla="*/ 1760632 w 1830660"/>
              <a:gd name="connsiteY3" fmla="*/ 1084394 h 1830660"/>
              <a:gd name="connsiteX4" fmla="*/ 1084395 w 1830660"/>
              <a:gd name="connsiteY4" fmla="*/ 1760632 h 1830660"/>
              <a:gd name="connsiteX5" fmla="*/ 746266 w 1830660"/>
              <a:gd name="connsiteY5" fmla="*/ 1760632 h 1830660"/>
              <a:gd name="connsiteX6" fmla="*/ 70029 w 1830660"/>
              <a:gd name="connsiteY6" fmla="*/ 1084394 h 1830660"/>
              <a:gd name="connsiteX7" fmla="*/ 70029 w 1830660"/>
              <a:gd name="connsiteY7" fmla="*/ 746266 h 1830660"/>
              <a:gd name="connsiteX8" fmla="*/ 746266 w 1830660"/>
              <a:gd name="connsiteY8" fmla="*/ 70028 h 1830660"/>
              <a:gd name="connsiteX9" fmla="*/ 915330 w 1830660"/>
              <a:gd name="connsiteY9" fmla="*/ 0 h 1830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0660" h="1830660">
                <a:moveTo>
                  <a:pt x="915330" y="0"/>
                </a:moveTo>
                <a:cubicBezTo>
                  <a:pt x="976520" y="0"/>
                  <a:pt x="1037709" y="23343"/>
                  <a:pt x="1084395" y="70028"/>
                </a:cubicBezTo>
                <a:lnTo>
                  <a:pt x="1760632" y="746266"/>
                </a:lnTo>
                <a:cubicBezTo>
                  <a:pt x="1854003" y="839637"/>
                  <a:pt x="1854003" y="991023"/>
                  <a:pt x="1760632" y="1084394"/>
                </a:cubicBezTo>
                <a:lnTo>
                  <a:pt x="1084395" y="1760632"/>
                </a:lnTo>
                <a:cubicBezTo>
                  <a:pt x="991023" y="1854003"/>
                  <a:pt x="839637" y="1854003"/>
                  <a:pt x="746266" y="1760632"/>
                </a:cubicBezTo>
                <a:lnTo>
                  <a:pt x="70029" y="1084394"/>
                </a:lnTo>
                <a:cubicBezTo>
                  <a:pt x="-23343" y="991023"/>
                  <a:pt x="-23343" y="839637"/>
                  <a:pt x="70029" y="746266"/>
                </a:cubicBezTo>
                <a:lnTo>
                  <a:pt x="746266" y="70028"/>
                </a:lnTo>
                <a:cubicBezTo>
                  <a:pt x="792952" y="23343"/>
                  <a:pt x="854141" y="0"/>
                  <a:pt x="91533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1"/>
          </p:nvPr>
        </p:nvSpPr>
        <p:spPr>
          <a:xfrm>
            <a:off x="6048435" y="857535"/>
            <a:ext cx="1597879" cy="1597878"/>
          </a:xfrm>
          <a:custGeom>
            <a:avLst/>
            <a:gdLst>
              <a:gd name="connsiteX0" fmla="*/ 798940 w 1597879"/>
              <a:gd name="connsiteY0" fmla="*/ 0 h 1597878"/>
              <a:gd name="connsiteX1" fmla="*/ 946507 w 1597879"/>
              <a:gd name="connsiteY1" fmla="*/ 61124 h 1597878"/>
              <a:gd name="connsiteX2" fmla="*/ 1536756 w 1597879"/>
              <a:gd name="connsiteY2" fmla="*/ 651373 h 1597878"/>
              <a:gd name="connsiteX3" fmla="*/ 1536756 w 1597879"/>
              <a:gd name="connsiteY3" fmla="*/ 946505 h 1597878"/>
              <a:gd name="connsiteX4" fmla="*/ 946507 w 1597879"/>
              <a:gd name="connsiteY4" fmla="*/ 1536755 h 1597878"/>
              <a:gd name="connsiteX5" fmla="*/ 651373 w 1597879"/>
              <a:gd name="connsiteY5" fmla="*/ 1536755 h 1597878"/>
              <a:gd name="connsiteX6" fmla="*/ 61125 w 1597879"/>
              <a:gd name="connsiteY6" fmla="*/ 946505 h 1597878"/>
              <a:gd name="connsiteX7" fmla="*/ 61125 w 1597879"/>
              <a:gd name="connsiteY7" fmla="*/ 651373 h 1597878"/>
              <a:gd name="connsiteX8" fmla="*/ 651373 w 1597879"/>
              <a:gd name="connsiteY8" fmla="*/ 61124 h 1597878"/>
              <a:gd name="connsiteX9" fmla="*/ 798940 w 1597879"/>
              <a:gd name="connsiteY9" fmla="*/ 0 h 1597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7879" h="1597878">
                <a:moveTo>
                  <a:pt x="798940" y="0"/>
                </a:moveTo>
                <a:cubicBezTo>
                  <a:pt x="852349" y="0"/>
                  <a:pt x="905757" y="20375"/>
                  <a:pt x="946507" y="61124"/>
                </a:cubicBezTo>
                <a:lnTo>
                  <a:pt x="1536756" y="651373"/>
                </a:lnTo>
                <a:cubicBezTo>
                  <a:pt x="1618254" y="732871"/>
                  <a:pt x="1618254" y="865007"/>
                  <a:pt x="1536756" y="946505"/>
                </a:cubicBezTo>
                <a:lnTo>
                  <a:pt x="946507" y="1536755"/>
                </a:lnTo>
                <a:cubicBezTo>
                  <a:pt x="865008" y="1618253"/>
                  <a:pt x="732872" y="1618253"/>
                  <a:pt x="651373" y="1536755"/>
                </a:cubicBezTo>
                <a:lnTo>
                  <a:pt x="61125" y="946505"/>
                </a:lnTo>
                <a:cubicBezTo>
                  <a:pt x="-20375" y="865007"/>
                  <a:pt x="-20375" y="732871"/>
                  <a:pt x="61125" y="651373"/>
                </a:cubicBezTo>
                <a:lnTo>
                  <a:pt x="651373" y="61124"/>
                </a:lnTo>
                <a:cubicBezTo>
                  <a:pt x="692123" y="20375"/>
                  <a:pt x="745531" y="0"/>
                  <a:pt x="79894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6"/>
          <p:cNvSpPr>
            <a:spLocks noGrp="1"/>
          </p:cNvSpPr>
          <p:nvPr>
            <p:ph type="dt" sz="half" idx="10"/>
          </p:nvPr>
        </p:nvSpPr>
        <p:spPr>
          <a:xfrm>
            <a:off x="608608" y="6355389"/>
            <a:ext cx="2844579" cy="367040"/>
          </a:xfrm>
          <a:prstGeom prst="rect">
            <a:avLst/>
          </a:prstGeom>
        </p:spPr>
        <p:txBody>
          <a:bodyPr/>
          <a:lstStyle>
            <a:lvl1pPr defTabSz="521970" eaLnBrk="1" fontAlgn="auto" hangingPunct="1">
              <a:spcBef>
                <a:spcPct val="100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5F23AE21-1A84-4693-800F-17BC01688100}" type="datetimeFigureOut">
              <a:rPr lang="en-US"/>
              <a:t>10/26/2022</a:t>
            </a:fld>
            <a:endParaRPr lang="en-US" dirty="0"/>
          </a:p>
        </p:txBody>
      </p:sp>
      <p:sp>
        <p:nvSpPr>
          <p:cNvPr id="3" name="Slide Number Placeholder 7"/>
          <p:cNvSpPr>
            <a:spLocks noGrp="1"/>
          </p:cNvSpPr>
          <p:nvPr>
            <p:ph type="sldNum" sz="quarter" idx="11"/>
          </p:nvPr>
        </p:nvSpPr>
        <p:spPr>
          <a:xfrm>
            <a:off x="8738813" y="6355389"/>
            <a:ext cx="2844579" cy="367040"/>
          </a:xfrm>
          <a:prstGeom prst="rect">
            <a:avLst/>
          </a:prstGeom>
        </p:spPr>
        <p:txBody>
          <a:bodyPr/>
          <a:lstStyle>
            <a:lvl1pPr defTabSz="521970" eaLnBrk="1" fontAlgn="auto" hangingPunct="1">
              <a:spcBef>
                <a:spcPct val="100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8"/>
          <p:cNvSpPr>
            <a:spLocks noGrp="1"/>
          </p:cNvSpPr>
          <p:nvPr>
            <p:ph type="ftr" sz="quarter" idx="12"/>
          </p:nvPr>
        </p:nvSpPr>
        <p:spPr>
          <a:xfrm>
            <a:off x="4164333" y="6355389"/>
            <a:ext cx="3863336" cy="367040"/>
          </a:xfrm>
          <a:prstGeom prst="rect">
            <a:avLst/>
          </a:prstGeom>
        </p:spPr>
        <p:txBody>
          <a:bodyPr/>
          <a:lstStyle>
            <a:lvl1pPr defTabSz="521970" eaLnBrk="1" fontAlgn="auto" hangingPunct="1">
              <a:spcBef>
                <a:spcPct val="100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8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icture Placeholder 2"/>
          <p:cNvSpPr>
            <a:spLocks noGrp="1"/>
          </p:cNvSpPr>
          <p:nvPr>
            <p:ph type="pic" sz="quarter" idx="20"/>
          </p:nvPr>
        </p:nvSpPr>
        <p:spPr>
          <a:xfrm>
            <a:off x="4364425" y="2069567"/>
            <a:ext cx="3463151" cy="3463151"/>
          </a:xfrm>
          <a:prstGeom prst="ellipse">
            <a:avLst/>
          </a:prstGeom>
        </p:spPr>
        <p:txBody>
          <a:bodyPr anchor="t"/>
          <a:lstStyle>
            <a:lvl1pPr marL="0" indent="0" algn="ctr">
              <a:buNone/>
              <a:defRPr/>
            </a:lvl1pPr>
          </a:lstStyle>
          <a:p>
            <a:endParaRPr lang="id-ID"/>
          </a:p>
        </p:txBody>
      </p:sp>
      <p:sp>
        <p:nvSpPr>
          <p:cNvPr id="7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333375" y="397249"/>
            <a:ext cx="10905239" cy="444500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  <a:latin typeface="Lato" panose="020F0502020204030203" pitchFamily="34" charset="0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0" name="Rounded Rectangle 9"/>
          <p:cNvSpPr/>
          <p:nvPr userDrawn="1"/>
        </p:nvSpPr>
        <p:spPr>
          <a:xfrm>
            <a:off x="11471564" y="372774"/>
            <a:ext cx="431078" cy="298739"/>
          </a:xfrm>
          <a:prstGeom prst="roundRect">
            <a:avLst>
              <a:gd name="adj" fmla="val 50000"/>
            </a:avLst>
          </a:prstGeom>
          <a:solidFill>
            <a:schemeClr val="bg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1471564" y="327460"/>
            <a:ext cx="431078" cy="389083"/>
          </a:xfrm>
        </p:spPr>
        <p:txBody>
          <a:bodyPr lIns="0" tIns="0" rIns="0" bIns="0"/>
          <a:lstStyle>
            <a:lvl1pPr algn="ctr">
              <a:defRPr sz="1000">
                <a:solidFill>
                  <a:schemeClr val="bg1">
                    <a:lumMod val="50000"/>
                  </a:schemeClr>
                </a:solidFill>
                <a:latin typeface="Lato" panose="020F0502020204030203" pitchFamily="34" charset="0"/>
              </a:defRPr>
            </a:lvl1pPr>
          </a:lstStyle>
          <a:p>
            <a:fld id="{FCEE2C88-6C8F-484D-AF69-578F576B1F44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Text Placeholder 10"/>
          <p:cNvSpPr>
            <a:spLocks noGrp="1"/>
          </p:cNvSpPr>
          <p:nvPr>
            <p:ph type="body" sz="quarter" idx="14"/>
          </p:nvPr>
        </p:nvSpPr>
        <p:spPr>
          <a:xfrm>
            <a:off x="333375" y="790433"/>
            <a:ext cx="10905239" cy="280985"/>
          </a:xfrm>
        </p:spPr>
        <p:txBody>
          <a:bodyPr lIns="0" tIns="0" rIns="0" bIns="0">
            <a:normAutofit/>
          </a:bodyPr>
          <a:lstStyle>
            <a:lvl1pPr marL="0" indent="0">
              <a:buNone/>
              <a:defRPr sz="1000">
                <a:solidFill>
                  <a:schemeClr val="bg1">
                    <a:lumMod val="50000"/>
                  </a:schemeClr>
                </a:solidFill>
                <a:latin typeface="+mn-lt"/>
              </a:defRPr>
            </a:lvl1pPr>
          </a:lstStyle>
          <a:p>
            <a:pPr lvl="0"/>
            <a:endParaRPr lang="id-ID" dirty="0"/>
          </a:p>
        </p:txBody>
      </p:sp>
      <p:sp>
        <p:nvSpPr>
          <p:cNvPr id="13" name="Rounded Rectangle 12"/>
          <p:cNvSpPr/>
          <p:nvPr userDrawn="1"/>
        </p:nvSpPr>
        <p:spPr>
          <a:xfrm>
            <a:off x="-410316" y="372774"/>
            <a:ext cx="654392" cy="298739"/>
          </a:xfrm>
          <a:prstGeom prst="roundRect">
            <a:avLst>
              <a:gd name="adj" fmla="val 50000"/>
            </a:avLst>
          </a:prstGeom>
          <a:solidFill>
            <a:srgbClr val="F15A2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图片占位符 63"/>
          <p:cNvSpPr>
            <a:spLocks noGrp="1"/>
          </p:cNvSpPr>
          <p:nvPr>
            <p:ph type="pic" sz="quarter" idx="19"/>
          </p:nvPr>
        </p:nvSpPr>
        <p:spPr>
          <a:xfrm>
            <a:off x="0" y="650010"/>
            <a:ext cx="12192000" cy="5364480"/>
          </a:xfrm>
          <a:custGeom>
            <a:avLst/>
            <a:gdLst>
              <a:gd name="connsiteX0" fmla="*/ 0 w 12192000"/>
              <a:gd name="connsiteY0" fmla="*/ 0 h 5364480"/>
              <a:gd name="connsiteX1" fmla="*/ 12192000 w 12192000"/>
              <a:gd name="connsiteY1" fmla="*/ 0 h 5364480"/>
              <a:gd name="connsiteX2" fmla="*/ 12192000 w 12192000"/>
              <a:gd name="connsiteY2" fmla="*/ 5364480 h 5364480"/>
              <a:gd name="connsiteX3" fmla="*/ 0 w 12192000"/>
              <a:gd name="connsiteY3" fmla="*/ 5364480 h 53644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5364480">
                <a:moveTo>
                  <a:pt x="0" y="0"/>
                </a:moveTo>
                <a:lnTo>
                  <a:pt x="12192000" y="0"/>
                </a:lnTo>
                <a:lnTo>
                  <a:pt x="12192000" y="5364480"/>
                </a:lnTo>
                <a:lnTo>
                  <a:pt x="0" y="536448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60" name="图片占位符 59"/>
          <p:cNvSpPr>
            <a:spLocks noGrp="1"/>
          </p:cNvSpPr>
          <p:nvPr>
            <p:ph type="pic" sz="quarter" idx="18"/>
          </p:nvPr>
        </p:nvSpPr>
        <p:spPr>
          <a:xfrm>
            <a:off x="0" y="0"/>
            <a:ext cx="12192000" cy="4642339"/>
          </a:xfrm>
          <a:custGeom>
            <a:avLst/>
            <a:gdLst>
              <a:gd name="connsiteX0" fmla="*/ 0 w 12192000"/>
              <a:gd name="connsiteY0" fmla="*/ 0 h 4642339"/>
              <a:gd name="connsiteX1" fmla="*/ 12192000 w 12192000"/>
              <a:gd name="connsiteY1" fmla="*/ 0 h 4642339"/>
              <a:gd name="connsiteX2" fmla="*/ 12192000 w 12192000"/>
              <a:gd name="connsiteY2" fmla="*/ 4642339 h 4642339"/>
              <a:gd name="connsiteX3" fmla="*/ 0 w 12192000"/>
              <a:gd name="connsiteY3" fmla="*/ 4642339 h 46423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642339">
                <a:moveTo>
                  <a:pt x="0" y="0"/>
                </a:moveTo>
                <a:lnTo>
                  <a:pt x="12192000" y="0"/>
                </a:lnTo>
                <a:lnTo>
                  <a:pt x="12192000" y="4642339"/>
                </a:lnTo>
                <a:lnTo>
                  <a:pt x="0" y="464233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56" name="图片占位符 55"/>
          <p:cNvSpPr>
            <a:spLocks noGrp="1"/>
          </p:cNvSpPr>
          <p:nvPr>
            <p:ph type="pic" sz="quarter" idx="17"/>
          </p:nvPr>
        </p:nvSpPr>
        <p:spPr>
          <a:xfrm>
            <a:off x="0" y="0"/>
            <a:ext cx="8534400" cy="6858000"/>
          </a:xfrm>
          <a:custGeom>
            <a:avLst/>
            <a:gdLst>
              <a:gd name="connsiteX0" fmla="*/ 0 w 8534400"/>
              <a:gd name="connsiteY0" fmla="*/ 0 h 6858000"/>
              <a:gd name="connsiteX1" fmla="*/ 8534400 w 8534400"/>
              <a:gd name="connsiteY1" fmla="*/ 0 h 6858000"/>
              <a:gd name="connsiteX2" fmla="*/ 8534400 w 8534400"/>
              <a:gd name="connsiteY2" fmla="*/ 6858000 h 6858000"/>
              <a:gd name="connsiteX3" fmla="*/ 0 w 85344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34400" h="6858000">
                <a:moveTo>
                  <a:pt x="0" y="0"/>
                </a:moveTo>
                <a:lnTo>
                  <a:pt x="8534400" y="0"/>
                </a:lnTo>
                <a:lnTo>
                  <a:pt x="8534400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52" name="图片占位符 51"/>
          <p:cNvSpPr>
            <a:spLocks noGrp="1"/>
          </p:cNvSpPr>
          <p:nvPr>
            <p:ph type="pic" sz="quarter" idx="16"/>
          </p:nvPr>
        </p:nvSpPr>
        <p:spPr>
          <a:xfrm>
            <a:off x="0" y="396240"/>
            <a:ext cx="12192000" cy="6065520"/>
          </a:xfrm>
          <a:custGeom>
            <a:avLst/>
            <a:gdLst>
              <a:gd name="connsiteX0" fmla="*/ 0 w 12192000"/>
              <a:gd name="connsiteY0" fmla="*/ 0 h 6065520"/>
              <a:gd name="connsiteX1" fmla="*/ 12192000 w 12192000"/>
              <a:gd name="connsiteY1" fmla="*/ 0 h 6065520"/>
              <a:gd name="connsiteX2" fmla="*/ 12192000 w 12192000"/>
              <a:gd name="connsiteY2" fmla="*/ 6065520 h 6065520"/>
              <a:gd name="connsiteX3" fmla="*/ 0 w 12192000"/>
              <a:gd name="connsiteY3" fmla="*/ 6065520 h 60655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065520">
                <a:moveTo>
                  <a:pt x="0" y="0"/>
                </a:moveTo>
                <a:lnTo>
                  <a:pt x="12192000" y="0"/>
                </a:lnTo>
                <a:lnTo>
                  <a:pt x="12192000" y="6065520"/>
                </a:lnTo>
                <a:lnTo>
                  <a:pt x="0" y="606552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6858000"/>
          </a:xfrm>
        </p:spPr>
        <p:txBody>
          <a:bodyPr/>
          <a:lstStyle/>
          <a:p>
            <a:endParaRPr lang="zh-CN" altLang="en-US" dirty="0"/>
          </a:p>
        </p:txBody>
      </p:sp>
      <p:sp>
        <p:nvSpPr>
          <p:cNvPr id="48" name="图片占位符 47"/>
          <p:cNvSpPr>
            <a:spLocks noGrp="1"/>
          </p:cNvSpPr>
          <p:nvPr>
            <p:ph type="pic" sz="quarter" idx="15"/>
          </p:nvPr>
        </p:nvSpPr>
        <p:spPr>
          <a:xfrm>
            <a:off x="0" y="0"/>
            <a:ext cx="12193057" cy="3322608"/>
          </a:xfrm>
          <a:custGeom>
            <a:avLst/>
            <a:gdLst>
              <a:gd name="connsiteX0" fmla="*/ 0 w 12193057"/>
              <a:gd name="connsiteY0" fmla="*/ 0 h 3322608"/>
              <a:gd name="connsiteX1" fmla="*/ 12193057 w 12193057"/>
              <a:gd name="connsiteY1" fmla="*/ 0 h 3322608"/>
              <a:gd name="connsiteX2" fmla="*/ 12193057 w 12193057"/>
              <a:gd name="connsiteY2" fmla="*/ 3322608 h 3322608"/>
              <a:gd name="connsiteX3" fmla="*/ 0 w 12193057"/>
              <a:gd name="connsiteY3" fmla="*/ 3322608 h 33226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3057" h="3322608">
                <a:moveTo>
                  <a:pt x="0" y="0"/>
                </a:moveTo>
                <a:lnTo>
                  <a:pt x="12193057" y="0"/>
                </a:lnTo>
                <a:lnTo>
                  <a:pt x="12193057" y="3322608"/>
                </a:lnTo>
                <a:lnTo>
                  <a:pt x="0" y="3322608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4"/>
          </p:nvPr>
        </p:nvSpPr>
        <p:spPr>
          <a:xfrm>
            <a:off x="7410690" y="1436101"/>
            <a:ext cx="4781311" cy="5421899"/>
          </a:xfrm>
          <a:custGeom>
            <a:avLst/>
            <a:gdLst>
              <a:gd name="connsiteX0" fmla="*/ 0 w 4781311"/>
              <a:gd name="connsiteY0" fmla="*/ 0 h 5421899"/>
              <a:gd name="connsiteX1" fmla="*/ 144180 w 4781311"/>
              <a:gd name="connsiteY1" fmla="*/ 0 h 5421899"/>
              <a:gd name="connsiteX2" fmla="*/ 4781311 w 4781311"/>
              <a:gd name="connsiteY2" fmla="*/ 1244949 h 5421899"/>
              <a:gd name="connsiteX3" fmla="*/ 4781311 w 4781311"/>
              <a:gd name="connsiteY3" fmla="*/ 5421899 h 5421899"/>
              <a:gd name="connsiteX4" fmla="*/ 1154192 w 4781311"/>
              <a:gd name="connsiteY4" fmla="*/ 5421899 h 54218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781311" h="5421899">
                <a:moveTo>
                  <a:pt x="0" y="0"/>
                </a:moveTo>
                <a:lnTo>
                  <a:pt x="144180" y="0"/>
                </a:lnTo>
                <a:lnTo>
                  <a:pt x="4781311" y="1244949"/>
                </a:lnTo>
                <a:lnTo>
                  <a:pt x="4781311" y="5421899"/>
                </a:lnTo>
                <a:lnTo>
                  <a:pt x="1154192" y="54218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3"/>
          </p:nvPr>
        </p:nvSpPr>
        <p:spPr>
          <a:xfrm>
            <a:off x="8788610" y="531035"/>
            <a:ext cx="1321519" cy="1321518"/>
          </a:xfrm>
          <a:custGeom>
            <a:avLst/>
            <a:gdLst>
              <a:gd name="connsiteX0" fmla="*/ 660759 w 1321519"/>
              <a:gd name="connsiteY0" fmla="*/ 0 h 1321518"/>
              <a:gd name="connsiteX1" fmla="*/ 782804 w 1321519"/>
              <a:gd name="connsiteY1" fmla="*/ 50552 h 1321518"/>
              <a:gd name="connsiteX2" fmla="*/ 1270967 w 1321519"/>
              <a:gd name="connsiteY2" fmla="*/ 538715 h 1321518"/>
              <a:gd name="connsiteX3" fmla="*/ 1270967 w 1321519"/>
              <a:gd name="connsiteY3" fmla="*/ 782803 h 1321518"/>
              <a:gd name="connsiteX4" fmla="*/ 782804 w 1321519"/>
              <a:gd name="connsiteY4" fmla="*/ 1270966 h 1321518"/>
              <a:gd name="connsiteX5" fmla="*/ 538715 w 1321519"/>
              <a:gd name="connsiteY5" fmla="*/ 1270966 h 1321518"/>
              <a:gd name="connsiteX6" fmla="*/ 50553 w 1321519"/>
              <a:gd name="connsiteY6" fmla="*/ 782803 h 1321518"/>
              <a:gd name="connsiteX7" fmla="*/ 50553 w 1321519"/>
              <a:gd name="connsiteY7" fmla="*/ 538715 h 1321518"/>
              <a:gd name="connsiteX8" fmla="*/ 538715 w 1321519"/>
              <a:gd name="connsiteY8" fmla="*/ 50552 h 1321518"/>
              <a:gd name="connsiteX9" fmla="*/ 660759 w 1321519"/>
              <a:gd name="connsiteY9" fmla="*/ 0 h 132151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321519" h="1321518">
                <a:moveTo>
                  <a:pt x="660759" y="0"/>
                </a:moveTo>
                <a:cubicBezTo>
                  <a:pt x="704931" y="0"/>
                  <a:pt x="749103" y="16851"/>
                  <a:pt x="782804" y="50552"/>
                </a:cubicBezTo>
                <a:lnTo>
                  <a:pt x="1270967" y="538715"/>
                </a:lnTo>
                <a:cubicBezTo>
                  <a:pt x="1338370" y="606118"/>
                  <a:pt x="1338370" y="715400"/>
                  <a:pt x="1270967" y="782803"/>
                </a:cubicBezTo>
                <a:lnTo>
                  <a:pt x="782804" y="1270966"/>
                </a:lnTo>
                <a:cubicBezTo>
                  <a:pt x="715401" y="1338369"/>
                  <a:pt x="606118" y="1338369"/>
                  <a:pt x="538715" y="1270966"/>
                </a:cubicBezTo>
                <a:lnTo>
                  <a:pt x="50553" y="782803"/>
                </a:lnTo>
                <a:cubicBezTo>
                  <a:pt x="-16851" y="715400"/>
                  <a:pt x="-16851" y="606118"/>
                  <a:pt x="50553" y="538715"/>
                </a:cubicBezTo>
                <a:lnTo>
                  <a:pt x="538715" y="50552"/>
                </a:lnTo>
                <a:cubicBezTo>
                  <a:pt x="572417" y="16851"/>
                  <a:pt x="616588" y="0"/>
                  <a:pt x="660759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2"/>
          </p:nvPr>
        </p:nvSpPr>
        <p:spPr>
          <a:xfrm>
            <a:off x="7137432" y="417912"/>
            <a:ext cx="1830660" cy="1830660"/>
          </a:xfrm>
          <a:custGeom>
            <a:avLst/>
            <a:gdLst>
              <a:gd name="connsiteX0" fmla="*/ 915330 w 1830660"/>
              <a:gd name="connsiteY0" fmla="*/ 0 h 1830660"/>
              <a:gd name="connsiteX1" fmla="*/ 1084395 w 1830660"/>
              <a:gd name="connsiteY1" fmla="*/ 70028 h 1830660"/>
              <a:gd name="connsiteX2" fmla="*/ 1760632 w 1830660"/>
              <a:gd name="connsiteY2" fmla="*/ 746266 h 1830660"/>
              <a:gd name="connsiteX3" fmla="*/ 1760632 w 1830660"/>
              <a:gd name="connsiteY3" fmla="*/ 1084394 h 1830660"/>
              <a:gd name="connsiteX4" fmla="*/ 1084395 w 1830660"/>
              <a:gd name="connsiteY4" fmla="*/ 1760632 h 1830660"/>
              <a:gd name="connsiteX5" fmla="*/ 746266 w 1830660"/>
              <a:gd name="connsiteY5" fmla="*/ 1760632 h 1830660"/>
              <a:gd name="connsiteX6" fmla="*/ 70029 w 1830660"/>
              <a:gd name="connsiteY6" fmla="*/ 1084394 h 1830660"/>
              <a:gd name="connsiteX7" fmla="*/ 70029 w 1830660"/>
              <a:gd name="connsiteY7" fmla="*/ 746266 h 1830660"/>
              <a:gd name="connsiteX8" fmla="*/ 746266 w 1830660"/>
              <a:gd name="connsiteY8" fmla="*/ 70028 h 1830660"/>
              <a:gd name="connsiteX9" fmla="*/ 915330 w 1830660"/>
              <a:gd name="connsiteY9" fmla="*/ 0 h 18306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830660" h="1830660">
                <a:moveTo>
                  <a:pt x="915330" y="0"/>
                </a:moveTo>
                <a:cubicBezTo>
                  <a:pt x="976520" y="0"/>
                  <a:pt x="1037709" y="23343"/>
                  <a:pt x="1084395" y="70028"/>
                </a:cubicBezTo>
                <a:lnTo>
                  <a:pt x="1760632" y="746266"/>
                </a:lnTo>
                <a:cubicBezTo>
                  <a:pt x="1854003" y="839637"/>
                  <a:pt x="1854003" y="991023"/>
                  <a:pt x="1760632" y="1084394"/>
                </a:cubicBezTo>
                <a:lnTo>
                  <a:pt x="1084395" y="1760632"/>
                </a:lnTo>
                <a:cubicBezTo>
                  <a:pt x="991023" y="1854003"/>
                  <a:pt x="839637" y="1854003"/>
                  <a:pt x="746266" y="1760632"/>
                </a:cubicBezTo>
                <a:lnTo>
                  <a:pt x="70029" y="1084394"/>
                </a:lnTo>
                <a:cubicBezTo>
                  <a:pt x="-23343" y="991023"/>
                  <a:pt x="-23343" y="839637"/>
                  <a:pt x="70029" y="746266"/>
                </a:cubicBezTo>
                <a:lnTo>
                  <a:pt x="746266" y="70028"/>
                </a:lnTo>
                <a:cubicBezTo>
                  <a:pt x="792952" y="23343"/>
                  <a:pt x="854141" y="0"/>
                  <a:pt x="91533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1"/>
          </p:nvPr>
        </p:nvSpPr>
        <p:spPr>
          <a:xfrm>
            <a:off x="6048434" y="857535"/>
            <a:ext cx="1597879" cy="1597878"/>
          </a:xfrm>
          <a:custGeom>
            <a:avLst/>
            <a:gdLst>
              <a:gd name="connsiteX0" fmla="*/ 798940 w 1597879"/>
              <a:gd name="connsiteY0" fmla="*/ 0 h 1597878"/>
              <a:gd name="connsiteX1" fmla="*/ 946507 w 1597879"/>
              <a:gd name="connsiteY1" fmla="*/ 61124 h 1597878"/>
              <a:gd name="connsiteX2" fmla="*/ 1536756 w 1597879"/>
              <a:gd name="connsiteY2" fmla="*/ 651373 h 1597878"/>
              <a:gd name="connsiteX3" fmla="*/ 1536756 w 1597879"/>
              <a:gd name="connsiteY3" fmla="*/ 946505 h 1597878"/>
              <a:gd name="connsiteX4" fmla="*/ 946507 w 1597879"/>
              <a:gd name="connsiteY4" fmla="*/ 1536755 h 1597878"/>
              <a:gd name="connsiteX5" fmla="*/ 651373 w 1597879"/>
              <a:gd name="connsiteY5" fmla="*/ 1536755 h 1597878"/>
              <a:gd name="connsiteX6" fmla="*/ 61125 w 1597879"/>
              <a:gd name="connsiteY6" fmla="*/ 946505 h 1597878"/>
              <a:gd name="connsiteX7" fmla="*/ 61125 w 1597879"/>
              <a:gd name="connsiteY7" fmla="*/ 651373 h 1597878"/>
              <a:gd name="connsiteX8" fmla="*/ 651373 w 1597879"/>
              <a:gd name="connsiteY8" fmla="*/ 61124 h 1597878"/>
              <a:gd name="connsiteX9" fmla="*/ 798940 w 1597879"/>
              <a:gd name="connsiteY9" fmla="*/ 0 h 15978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1597879" h="1597878">
                <a:moveTo>
                  <a:pt x="798940" y="0"/>
                </a:moveTo>
                <a:cubicBezTo>
                  <a:pt x="852349" y="0"/>
                  <a:pt x="905757" y="20375"/>
                  <a:pt x="946507" y="61124"/>
                </a:cubicBezTo>
                <a:lnTo>
                  <a:pt x="1536756" y="651373"/>
                </a:lnTo>
                <a:cubicBezTo>
                  <a:pt x="1618254" y="732871"/>
                  <a:pt x="1618254" y="865007"/>
                  <a:pt x="1536756" y="946505"/>
                </a:cubicBezTo>
                <a:lnTo>
                  <a:pt x="946507" y="1536755"/>
                </a:lnTo>
                <a:cubicBezTo>
                  <a:pt x="865008" y="1618253"/>
                  <a:pt x="732872" y="1618253"/>
                  <a:pt x="651373" y="1536755"/>
                </a:cubicBezTo>
                <a:lnTo>
                  <a:pt x="61125" y="946505"/>
                </a:lnTo>
                <a:cubicBezTo>
                  <a:pt x="-20375" y="865007"/>
                  <a:pt x="-20375" y="732871"/>
                  <a:pt x="61125" y="651373"/>
                </a:cubicBezTo>
                <a:lnTo>
                  <a:pt x="651373" y="61124"/>
                </a:lnTo>
                <a:cubicBezTo>
                  <a:pt x="692123" y="20375"/>
                  <a:pt x="745531" y="0"/>
                  <a:pt x="798940" y="0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图片占位符 17"/>
          <p:cNvSpPr>
            <a:spLocks noGrp="1"/>
          </p:cNvSpPr>
          <p:nvPr>
            <p:ph type="pic" sz="quarter" idx="21"/>
          </p:nvPr>
        </p:nvSpPr>
        <p:spPr>
          <a:xfrm>
            <a:off x="10240108" y="1477107"/>
            <a:ext cx="1951892" cy="3903786"/>
          </a:xfrm>
          <a:custGeom>
            <a:avLst/>
            <a:gdLst>
              <a:gd name="connsiteX0" fmla="*/ 1951892 w 1951892"/>
              <a:gd name="connsiteY0" fmla="*/ 0 h 3903786"/>
              <a:gd name="connsiteX1" fmla="*/ 1951892 w 1951892"/>
              <a:gd name="connsiteY1" fmla="*/ 3903786 h 3903786"/>
              <a:gd name="connsiteX2" fmla="*/ 1752323 w 1951892"/>
              <a:gd name="connsiteY2" fmla="*/ 3893709 h 3903786"/>
              <a:gd name="connsiteX3" fmla="*/ 0 w 1951892"/>
              <a:gd name="connsiteY3" fmla="*/ 1951893 h 3903786"/>
              <a:gd name="connsiteX4" fmla="*/ 1752323 w 1951892"/>
              <a:gd name="connsiteY4" fmla="*/ 10077 h 39037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51892" h="3903786">
                <a:moveTo>
                  <a:pt x="1951892" y="0"/>
                </a:moveTo>
                <a:lnTo>
                  <a:pt x="1951892" y="3903786"/>
                </a:lnTo>
                <a:lnTo>
                  <a:pt x="1752323" y="3893709"/>
                </a:lnTo>
                <a:cubicBezTo>
                  <a:pt x="768069" y="3793752"/>
                  <a:pt x="0" y="2962519"/>
                  <a:pt x="0" y="1951893"/>
                </a:cubicBezTo>
                <a:cubicBezTo>
                  <a:pt x="0" y="941267"/>
                  <a:pt x="768069" y="110034"/>
                  <a:pt x="1752323" y="10077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6" name="图片占位符 35"/>
          <p:cNvSpPr>
            <a:spLocks noGrp="1"/>
          </p:cNvSpPr>
          <p:nvPr>
            <p:ph type="pic" sz="quarter" idx="20"/>
          </p:nvPr>
        </p:nvSpPr>
        <p:spPr>
          <a:xfrm>
            <a:off x="0" y="1819773"/>
            <a:ext cx="12192000" cy="3949586"/>
          </a:xfrm>
          <a:custGeom>
            <a:avLst/>
            <a:gdLst>
              <a:gd name="connsiteX0" fmla="*/ 0 w 12192000"/>
              <a:gd name="connsiteY0" fmla="*/ 0 h 3949586"/>
              <a:gd name="connsiteX1" fmla="*/ 12192000 w 12192000"/>
              <a:gd name="connsiteY1" fmla="*/ 0 h 3949586"/>
              <a:gd name="connsiteX2" fmla="*/ 12192000 w 12192000"/>
              <a:gd name="connsiteY2" fmla="*/ 3949586 h 3949586"/>
              <a:gd name="connsiteX3" fmla="*/ 0 w 12192000"/>
              <a:gd name="connsiteY3" fmla="*/ 3949586 h 394958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949586">
                <a:moveTo>
                  <a:pt x="0" y="0"/>
                </a:moveTo>
                <a:lnTo>
                  <a:pt x="12192000" y="0"/>
                </a:lnTo>
                <a:lnTo>
                  <a:pt x="12192000" y="3949586"/>
                </a:lnTo>
                <a:lnTo>
                  <a:pt x="0" y="394958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2" name="图片占位符 31"/>
          <p:cNvSpPr>
            <a:spLocks noGrp="1"/>
          </p:cNvSpPr>
          <p:nvPr>
            <p:ph type="pic" sz="quarter" idx="19"/>
          </p:nvPr>
        </p:nvSpPr>
        <p:spPr>
          <a:xfrm>
            <a:off x="0" y="-27969"/>
            <a:ext cx="12201650" cy="6150676"/>
          </a:xfrm>
          <a:custGeom>
            <a:avLst/>
            <a:gdLst>
              <a:gd name="connsiteX0" fmla="*/ 1 w 12201650"/>
              <a:gd name="connsiteY0" fmla="*/ 0 h 6150676"/>
              <a:gd name="connsiteX1" fmla="*/ 12201649 w 12201650"/>
              <a:gd name="connsiteY1" fmla="*/ 0 h 6150676"/>
              <a:gd name="connsiteX2" fmla="*/ 12201650 w 12201650"/>
              <a:gd name="connsiteY2" fmla="*/ 3760653 h 6150676"/>
              <a:gd name="connsiteX3" fmla="*/ 1470775 w 12201650"/>
              <a:gd name="connsiteY3" fmla="*/ 6141628 h 6150676"/>
              <a:gd name="connsiteX4" fmla="*/ 1020265 w 12201650"/>
              <a:gd name="connsiteY4" fmla="*/ 5854735 h 6150676"/>
              <a:gd name="connsiteX5" fmla="*/ 0 w 12201650"/>
              <a:gd name="connsiteY5" fmla="*/ 1256480 h 61506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01650" h="6150676">
                <a:moveTo>
                  <a:pt x="1" y="0"/>
                </a:moveTo>
                <a:lnTo>
                  <a:pt x="12201649" y="0"/>
                </a:lnTo>
                <a:lnTo>
                  <a:pt x="12201650" y="3760653"/>
                </a:lnTo>
                <a:lnTo>
                  <a:pt x="1470775" y="6141628"/>
                </a:lnTo>
                <a:cubicBezTo>
                  <a:pt x="1267146" y="6186811"/>
                  <a:pt x="1065446" y="6058364"/>
                  <a:pt x="1020265" y="5854735"/>
                </a:cubicBezTo>
                <a:lnTo>
                  <a:pt x="0" y="125648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8" name="图片占位符 27"/>
          <p:cNvSpPr>
            <a:spLocks noGrp="1"/>
          </p:cNvSpPr>
          <p:nvPr>
            <p:ph type="pic" sz="quarter" idx="18"/>
          </p:nvPr>
        </p:nvSpPr>
        <p:spPr>
          <a:xfrm>
            <a:off x="0" y="2"/>
            <a:ext cx="12192000" cy="3377885"/>
          </a:xfrm>
          <a:custGeom>
            <a:avLst/>
            <a:gdLst>
              <a:gd name="connsiteX0" fmla="*/ 0 w 12192000"/>
              <a:gd name="connsiteY0" fmla="*/ 0 h 3377885"/>
              <a:gd name="connsiteX1" fmla="*/ 12192000 w 12192000"/>
              <a:gd name="connsiteY1" fmla="*/ 0 h 3377885"/>
              <a:gd name="connsiteX2" fmla="*/ 12192000 w 12192000"/>
              <a:gd name="connsiteY2" fmla="*/ 2301801 h 3377885"/>
              <a:gd name="connsiteX3" fmla="*/ 9446884 w 12192000"/>
              <a:gd name="connsiteY3" fmla="*/ 3377885 h 3377885"/>
              <a:gd name="connsiteX4" fmla="*/ 0 w 12192000"/>
              <a:gd name="connsiteY4" fmla="*/ 2519079 h 3377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3377885">
                <a:moveTo>
                  <a:pt x="0" y="0"/>
                </a:moveTo>
                <a:lnTo>
                  <a:pt x="12192000" y="0"/>
                </a:lnTo>
                <a:lnTo>
                  <a:pt x="12192000" y="2301801"/>
                </a:lnTo>
                <a:lnTo>
                  <a:pt x="9446884" y="3377885"/>
                </a:lnTo>
                <a:lnTo>
                  <a:pt x="0" y="251907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4" name="图片占位符 23"/>
          <p:cNvSpPr>
            <a:spLocks noGrp="1"/>
          </p:cNvSpPr>
          <p:nvPr>
            <p:ph type="pic" sz="quarter" idx="17"/>
          </p:nvPr>
        </p:nvSpPr>
        <p:spPr>
          <a:xfrm>
            <a:off x="-46311" y="3781"/>
            <a:ext cx="6142312" cy="6897330"/>
          </a:xfrm>
          <a:custGeom>
            <a:avLst/>
            <a:gdLst>
              <a:gd name="connsiteX0" fmla="*/ 0 w 6142312"/>
              <a:gd name="connsiteY0" fmla="*/ 0 h 6897330"/>
              <a:gd name="connsiteX1" fmla="*/ 6142312 w 6142312"/>
              <a:gd name="connsiteY1" fmla="*/ 0 h 6897330"/>
              <a:gd name="connsiteX2" fmla="*/ 6142312 w 6142312"/>
              <a:gd name="connsiteY2" fmla="*/ 6897330 h 6897330"/>
              <a:gd name="connsiteX3" fmla="*/ 0 w 6142312"/>
              <a:gd name="connsiteY3" fmla="*/ 6897330 h 68973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142312" h="6897330">
                <a:moveTo>
                  <a:pt x="0" y="0"/>
                </a:moveTo>
                <a:lnTo>
                  <a:pt x="6142312" y="0"/>
                </a:lnTo>
                <a:lnTo>
                  <a:pt x="6142312" y="6897330"/>
                </a:lnTo>
                <a:lnTo>
                  <a:pt x="0" y="689733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0" name="图片占位符 19"/>
          <p:cNvSpPr>
            <a:spLocks noGrp="1"/>
          </p:cNvSpPr>
          <p:nvPr>
            <p:ph type="pic" sz="quarter" idx="16"/>
          </p:nvPr>
        </p:nvSpPr>
        <p:spPr>
          <a:xfrm>
            <a:off x="5280463" y="0"/>
            <a:ext cx="6911539" cy="6857152"/>
          </a:xfrm>
          <a:custGeom>
            <a:avLst/>
            <a:gdLst>
              <a:gd name="connsiteX0" fmla="*/ 6911539 w 6911539"/>
              <a:gd name="connsiteY0" fmla="*/ 0 h 6857152"/>
              <a:gd name="connsiteX1" fmla="*/ 6911539 w 6911539"/>
              <a:gd name="connsiteY1" fmla="*/ 6857152 h 6857152"/>
              <a:gd name="connsiteX2" fmla="*/ 0 w 6911539"/>
              <a:gd name="connsiteY2" fmla="*/ 6857152 h 68571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911539" h="6857152">
                <a:moveTo>
                  <a:pt x="6911539" y="0"/>
                </a:moveTo>
                <a:lnTo>
                  <a:pt x="6911539" y="6857152"/>
                </a:lnTo>
                <a:lnTo>
                  <a:pt x="0" y="68571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6" name="图片占位符 15"/>
          <p:cNvSpPr>
            <a:spLocks noGrp="1"/>
          </p:cNvSpPr>
          <p:nvPr>
            <p:ph type="pic" sz="quarter" idx="15"/>
          </p:nvPr>
        </p:nvSpPr>
        <p:spPr>
          <a:xfrm>
            <a:off x="5480312" y="-55315"/>
            <a:ext cx="6718064" cy="6858001"/>
          </a:xfrm>
          <a:custGeom>
            <a:avLst/>
            <a:gdLst>
              <a:gd name="connsiteX0" fmla="*/ 472969 w 6718064"/>
              <a:gd name="connsiteY0" fmla="*/ 0 h 6858001"/>
              <a:gd name="connsiteX1" fmla="*/ 6718064 w 6718064"/>
              <a:gd name="connsiteY1" fmla="*/ 0 h 6858001"/>
              <a:gd name="connsiteX2" fmla="*/ 6718064 w 6718064"/>
              <a:gd name="connsiteY2" fmla="*/ 6461935 h 6858001"/>
              <a:gd name="connsiteX3" fmla="*/ 6445434 w 6718064"/>
              <a:gd name="connsiteY3" fmla="*/ 6520188 h 6858001"/>
              <a:gd name="connsiteX4" fmla="*/ 4023885 w 6718064"/>
              <a:gd name="connsiteY4" fmla="*/ 6825115 h 6858001"/>
              <a:gd name="connsiteX5" fmla="*/ 1405513 w 6718064"/>
              <a:gd name="connsiteY5" fmla="*/ 4144400 h 6858001"/>
              <a:gd name="connsiteX6" fmla="*/ 2814 w 6718064"/>
              <a:gd name="connsiteY6" fmla="*/ 2118279 h 6858001"/>
              <a:gd name="connsiteX7" fmla="*/ 413349 w 6718064"/>
              <a:gd name="connsiteY7" fmla="*/ 211531 h 685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6718064" h="6858001">
                <a:moveTo>
                  <a:pt x="472969" y="0"/>
                </a:moveTo>
                <a:lnTo>
                  <a:pt x="6718064" y="0"/>
                </a:lnTo>
                <a:lnTo>
                  <a:pt x="6718064" y="6461935"/>
                </a:lnTo>
                <a:lnTo>
                  <a:pt x="6445434" y="6520188"/>
                </a:lnTo>
                <a:cubicBezTo>
                  <a:pt x="5299229" y="6761427"/>
                  <a:pt x="4322534" y="6932868"/>
                  <a:pt x="4023885" y="6825115"/>
                </a:cubicBezTo>
                <a:cubicBezTo>
                  <a:pt x="3510057" y="6649475"/>
                  <a:pt x="2278304" y="5037972"/>
                  <a:pt x="1405513" y="4144400"/>
                </a:cubicBezTo>
                <a:cubicBezTo>
                  <a:pt x="937947" y="3469026"/>
                  <a:pt x="71529" y="2673998"/>
                  <a:pt x="2814" y="2118279"/>
                </a:cubicBezTo>
                <a:cubicBezTo>
                  <a:pt x="-28606" y="1650962"/>
                  <a:pt x="209198" y="914420"/>
                  <a:pt x="413349" y="211531"/>
                </a:cubicBez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4"/>
          </p:nvPr>
        </p:nvSpPr>
        <p:spPr>
          <a:xfrm>
            <a:off x="384542" y="3610710"/>
            <a:ext cx="9697304" cy="3235569"/>
          </a:xfrm>
          <a:custGeom>
            <a:avLst/>
            <a:gdLst>
              <a:gd name="connsiteX0" fmla="*/ 0 w 9697304"/>
              <a:gd name="connsiteY0" fmla="*/ 0 h 3235569"/>
              <a:gd name="connsiteX1" fmla="*/ 9697304 w 9697304"/>
              <a:gd name="connsiteY1" fmla="*/ 0 h 3235569"/>
              <a:gd name="connsiteX2" fmla="*/ 9697304 w 9697304"/>
              <a:gd name="connsiteY2" fmla="*/ 3235569 h 3235569"/>
              <a:gd name="connsiteX3" fmla="*/ 0 w 9697304"/>
              <a:gd name="connsiteY3" fmla="*/ 3235569 h 32355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9697304" h="3235569">
                <a:moveTo>
                  <a:pt x="0" y="0"/>
                </a:moveTo>
                <a:lnTo>
                  <a:pt x="9697304" y="0"/>
                </a:lnTo>
                <a:lnTo>
                  <a:pt x="9697304" y="3235569"/>
                </a:lnTo>
                <a:lnTo>
                  <a:pt x="0" y="323556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3"/>
          </p:nvPr>
        </p:nvSpPr>
        <p:spPr>
          <a:xfrm>
            <a:off x="0" y="0"/>
            <a:ext cx="6959600" cy="6858000"/>
          </a:xfrm>
          <a:custGeom>
            <a:avLst/>
            <a:gdLst>
              <a:gd name="connsiteX0" fmla="*/ 0 w 6959600"/>
              <a:gd name="connsiteY0" fmla="*/ 0 h 6858000"/>
              <a:gd name="connsiteX1" fmla="*/ 6959600 w 6959600"/>
              <a:gd name="connsiteY1" fmla="*/ 0 h 6858000"/>
              <a:gd name="connsiteX2" fmla="*/ 3481796 w 6959600"/>
              <a:gd name="connsiteY2" fmla="*/ 6858000 h 6858000"/>
              <a:gd name="connsiteX3" fmla="*/ 0 w 69596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59600" h="6858000">
                <a:moveTo>
                  <a:pt x="0" y="0"/>
                </a:moveTo>
                <a:lnTo>
                  <a:pt x="6959600" y="0"/>
                </a:lnTo>
                <a:lnTo>
                  <a:pt x="3481796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246580" cy="3587262"/>
          </a:xfrm>
          <a:custGeom>
            <a:avLst/>
            <a:gdLst>
              <a:gd name="connsiteX0" fmla="*/ 0 w 12246580"/>
              <a:gd name="connsiteY0" fmla="*/ 0 h 3587262"/>
              <a:gd name="connsiteX1" fmla="*/ 12246580 w 12246580"/>
              <a:gd name="connsiteY1" fmla="*/ 0 h 3587262"/>
              <a:gd name="connsiteX2" fmla="*/ 12246580 w 12246580"/>
              <a:gd name="connsiteY2" fmla="*/ 3587262 h 3587262"/>
              <a:gd name="connsiteX3" fmla="*/ 0 w 12246580"/>
              <a:gd name="connsiteY3" fmla="*/ 3587262 h 35872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46580" h="3587262">
                <a:moveTo>
                  <a:pt x="0" y="0"/>
                </a:moveTo>
                <a:lnTo>
                  <a:pt x="12246580" y="0"/>
                </a:lnTo>
                <a:lnTo>
                  <a:pt x="12246580" y="3587262"/>
                </a:lnTo>
                <a:lnTo>
                  <a:pt x="0" y="358726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6" name="图片占位符 5"/>
          <p:cNvSpPr>
            <a:spLocks noGrp="1"/>
          </p:cNvSpPr>
          <p:nvPr>
            <p:ph type="pic" sz="quarter" idx="11"/>
          </p:nvPr>
        </p:nvSpPr>
        <p:spPr>
          <a:xfrm>
            <a:off x="0" y="2"/>
            <a:ext cx="12192000" cy="4069277"/>
          </a:xfrm>
          <a:custGeom>
            <a:avLst/>
            <a:gdLst>
              <a:gd name="connsiteX0" fmla="*/ 0 w 12192000"/>
              <a:gd name="connsiteY0" fmla="*/ 0 h 4069277"/>
              <a:gd name="connsiteX1" fmla="*/ 12192000 w 12192000"/>
              <a:gd name="connsiteY1" fmla="*/ 0 h 4069277"/>
              <a:gd name="connsiteX2" fmla="*/ 12192000 w 12192000"/>
              <a:gd name="connsiteY2" fmla="*/ 3752266 h 4069277"/>
              <a:gd name="connsiteX3" fmla="*/ 12069342 w 12192000"/>
              <a:gd name="connsiteY3" fmla="*/ 3765403 h 4069277"/>
              <a:gd name="connsiteX4" fmla="*/ 6309540 w 12192000"/>
              <a:gd name="connsiteY4" fmla="*/ 4067829 h 4069277"/>
              <a:gd name="connsiteX5" fmla="*/ 102892 w 12192000"/>
              <a:gd name="connsiteY5" fmla="*/ 3730329 h 4069277"/>
              <a:gd name="connsiteX6" fmla="*/ 0 w 12192000"/>
              <a:gd name="connsiteY6" fmla="*/ 3721039 h 40692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192000" h="4069277">
                <a:moveTo>
                  <a:pt x="0" y="0"/>
                </a:moveTo>
                <a:lnTo>
                  <a:pt x="12192000" y="0"/>
                </a:lnTo>
                <a:lnTo>
                  <a:pt x="12192000" y="3752266"/>
                </a:lnTo>
                <a:lnTo>
                  <a:pt x="12069342" y="3765403"/>
                </a:lnTo>
                <a:cubicBezTo>
                  <a:pt x="10998352" y="3880386"/>
                  <a:pt x="9081393" y="4088630"/>
                  <a:pt x="6309540" y="4067829"/>
                </a:cubicBezTo>
                <a:cubicBezTo>
                  <a:pt x="3516979" y="4067829"/>
                  <a:pt x="1199041" y="3830656"/>
                  <a:pt x="102892" y="3730329"/>
                </a:cubicBezTo>
                <a:lnTo>
                  <a:pt x="0" y="372103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图片占位符 26"/>
          <p:cNvSpPr>
            <a:spLocks noGrp="1"/>
          </p:cNvSpPr>
          <p:nvPr>
            <p:ph type="pic" sz="quarter" idx="16"/>
          </p:nvPr>
        </p:nvSpPr>
        <p:spPr>
          <a:xfrm>
            <a:off x="7895495" y="1665762"/>
            <a:ext cx="4296507" cy="4029429"/>
          </a:xfrm>
          <a:custGeom>
            <a:avLst/>
            <a:gdLst>
              <a:gd name="connsiteX0" fmla="*/ 4296507 w 4296507"/>
              <a:gd name="connsiteY0" fmla="*/ 0 h 4029429"/>
              <a:gd name="connsiteX1" fmla="*/ 4296507 w 4296507"/>
              <a:gd name="connsiteY1" fmla="*/ 4029429 h 4029429"/>
              <a:gd name="connsiteX2" fmla="*/ 0 w 4296507"/>
              <a:gd name="connsiteY2" fmla="*/ 353235 h 40294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296507" h="4029429">
                <a:moveTo>
                  <a:pt x="4296507" y="0"/>
                </a:moveTo>
                <a:lnTo>
                  <a:pt x="4296507" y="4029429"/>
                </a:lnTo>
                <a:lnTo>
                  <a:pt x="0" y="35323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3" name="图片占位符 22"/>
          <p:cNvSpPr>
            <a:spLocks noGrp="1"/>
          </p:cNvSpPr>
          <p:nvPr>
            <p:ph type="pic" sz="quarter" idx="15"/>
          </p:nvPr>
        </p:nvSpPr>
        <p:spPr>
          <a:xfrm>
            <a:off x="255884" y="261854"/>
            <a:ext cx="11680234" cy="6334299"/>
          </a:xfrm>
          <a:custGeom>
            <a:avLst/>
            <a:gdLst>
              <a:gd name="connsiteX0" fmla="*/ 0 w 11680234"/>
              <a:gd name="connsiteY0" fmla="*/ 0 h 6334299"/>
              <a:gd name="connsiteX1" fmla="*/ 11680234 w 11680234"/>
              <a:gd name="connsiteY1" fmla="*/ 0 h 6334299"/>
              <a:gd name="connsiteX2" fmla="*/ 11680234 w 11680234"/>
              <a:gd name="connsiteY2" fmla="*/ 6334299 h 6334299"/>
              <a:gd name="connsiteX3" fmla="*/ 0 w 11680234"/>
              <a:gd name="connsiteY3" fmla="*/ 6334299 h 63342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80234" h="6334299">
                <a:moveTo>
                  <a:pt x="0" y="0"/>
                </a:moveTo>
                <a:lnTo>
                  <a:pt x="11680234" y="0"/>
                </a:lnTo>
                <a:lnTo>
                  <a:pt x="11680234" y="6334299"/>
                </a:lnTo>
                <a:lnTo>
                  <a:pt x="0" y="633429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9" name="图片占位符 18"/>
          <p:cNvSpPr>
            <a:spLocks noGrp="1"/>
          </p:cNvSpPr>
          <p:nvPr>
            <p:ph type="pic" sz="quarter" idx="14"/>
          </p:nvPr>
        </p:nvSpPr>
        <p:spPr>
          <a:xfrm>
            <a:off x="0" y="609602"/>
            <a:ext cx="6635988" cy="3470031"/>
          </a:xfrm>
          <a:custGeom>
            <a:avLst/>
            <a:gdLst>
              <a:gd name="connsiteX0" fmla="*/ 0 w 6635988"/>
              <a:gd name="connsiteY0" fmla="*/ 0 h 3470031"/>
              <a:gd name="connsiteX1" fmla="*/ 6635988 w 6635988"/>
              <a:gd name="connsiteY1" fmla="*/ 0 h 3470031"/>
              <a:gd name="connsiteX2" fmla="*/ 5309556 w 6635988"/>
              <a:gd name="connsiteY2" fmla="*/ 3470031 h 3470031"/>
              <a:gd name="connsiteX3" fmla="*/ 0 w 6635988"/>
              <a:gd name="connsiteY3" fmla="*/ 3470031 h 34700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35988" h="3470031">
                <a:moveTo>
                  <a:pt x="0" y="0"/>
                </a:moveTo>
                <a:lnTo>
                  <a:pt x="6635988" y="0"/>
                </a:lnTo>
                <a:lnTo>
                  <a:pt x="5309556" y="3470031"/>
                </a:lnTo>
                <a:lnTo>
                  <a:pt x="0" y="347003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3"/>
          </p:nvPr>
        </p:nvSpPr>
        <p:spPr>
          <a:xfrm>
            <a:off x="284131" y="285160"/>
            <a:ext cx="11623738" cy="4635976"/>
          </a:xfrm>
          <a:custGeom>
            <a:avLst/>
            <a:gdLst>
              <a:gd name="connsiteX0" fmla="*/ 0 w 11623738"/>
              <a:gd name="connsiteY0" fmla="*/ 0 h 4635976"/>
              <a:gd name="connsiteX1" fmla="*/ 11623738 w 11623738"/>
              <a:gd name="connsiteY1" fmla="*/ 0 h 4635976"/>
              <a:gd name="connsiteX2" fmla="*/ 11623738 w 11623738"/>
              <a:gd name="connsiteY2" fmla="*/ 4635976 h 4635976"/>
              <a:gd name="connsiteX3" fmla="*/ 0 w 11623738"/>
              <a:gd name="connsiteY3" fmla="*/ 4635976 h 46359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23738" h="4635976">
                <a:moveTo>
                  <a:pt x="0" y="0"/>
                </a:moveTo>
                <a:lnTo>
                  <a:pt x="11623738" y="0"/>
                </a:lnTo>
                <a:lnTo>
                  <a:pt x="11623738" y="4635976"/>
                </a:lnTo>
                <a:lnTo>
                  <a:pt x="0" y="463597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2"/>
          </p:nvPr>
        </p:nvSpPr>
        <p:spPr>
          <a:xfrm>
            <a:off x="13046" y="4258789"/>
            <a:ext cx="12192000" cy="2599215"/>
          </a:xfrm>
          <a:custGeom>
            <a:avLst/>
            <a:gdLst>
              <a:gd name="connsiteX0" fmla="*/ 12192000 w 12192000"/>
              <a:gd name="connsiteY0" fmla="*/ 0 h 2599215"/>
              <a:gd name="connsiteX1" fmla="*/ 12192000 w 12192000"/>
              <a:gd name="connsiteY1" fmla="*/ 2599215 h 2599215"/>
              <a:gd name="connsiteX2" fmla="*/ 0 w 12192000"/>
              <a:gd name="connsiteY2" fmla="*/ 2599215 h 25992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2192000" h="2599215">
                <a:moveTo>
                  <a:pt x="12192000" y="0"/>
                </a:moveTo>
                <a:lnTo>
                  <a:pt x="12192000" y="2599215"/>
                </a:lnTo>
                <a:lnTo>
                  <a:pt x="0" y="259921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6" name="图片占位符 5"/>
          <p:cNvSpPr>
            <a:spLocks noGrp="1"/>
          </p:cNvSpPr>
          <p:nvPr>
            <p:ph type="pic" sz="quarter" idx="11"/>
          </p:nvPr>
        </p:nvSpPr>
        <p:spPr>
          <a:xfrm>
            <a:off x="1" y="1180624"/>
            <a:ext cx="7620000" cy="4496752"/>
          </a:xfrm>
          <a:custGeom>
            <a:avLst/>
            <a:gdLst>
              <a:gd name="connsiteX0" fmla="*/ 0 w 7620000"/>
              <a:gd name="connsiteY0" fmla="*/ 0 h 4496752"/>
              <a:gd name="connsiteX1" fmla="*/ 7620000 w 7620000"/>
              <a:gd name="connsiteY1" fmla="*/ 0 h 4496752"/>
              <a:gd name="connsiteX2" fmla="*/ 7620000 w 7620000"/>
              <a:gd name="connsiteY2" fmla="*/ 4496752 h 4496752"/>
              <a:gd name="connsiteX3" fmla="*/ 0 w 7620000"/>
              <a:gd name="connsiteY3" fmla="*/ 4496752 h 449675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20000" h="4496752">
                <a:moveTo>
                  <a:pt x="0" y="0"/>
                </a:moveTo>
                <a:lnTo>
                  <a:pt x="7620000" y="0"/>
                </a:lnTo>
                <a:lnTo>
                  <a:pt x="7620000" y="4496752"/>
                </a:lnTo>
                <a:lnTo>
                  <a:pt x="0" y="449675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0" y="3"/>
            <a:ext cx="12192000" cy="3433981"/>
          </a:xfrm>
          <a:custGeom>
            <a:avLst/>
            <a:gdLst>
              <a:gd name="connsiteX0" fmla="*/ 0 w 12192000"/>
              <a:gd name="connsiteY0" fmla="*/ 0 h 3433981"/>
              <a:gd name="connsiteX1" fmla="*/ 12192000 w 12192000"/>
              <a:gd name="connsiteY1" fmla="*/ 0 h 3433981"/>
              <a:gd name="connsiteX2" fmla="*/ 12192000 w 12192000"/>
              <a:gd name="connsiteY2" fmla="*/ 2171510 h 3433981"/>
              <a:gd name="connsiteX3" fmla="*/ 10009914 w 12192000"/>
              <a:gd name="connsiteY3" fmla="*/ 3433981 h 3433981"/>
              <a:gd name="connsiteX4" fmla="*/ 0 w 12192000"/>
              <a:gd name="connsiteY4" fmla="*/ 2005243 h 34339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192000" h="3433981">
                <a:moveTo>
                  <a:pt x="0" y="0"/>
                </a:moveTo>
                <a:lnTo>
                  <a:pt x="12192000" y="0"/>
                </a:lnTo>
                <a:lnTo>
                  <a:pt x="12192000" y="2171510"/>
                </a:lnTo>
                <a:lnTo>
                  <a:pt x="10009914" y="3433981"/>
                </a:lnTo>
                <a:lnTo>
                  <a:pt x="0" y="2005243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图片占位符 69"/>
          <p:cNvSpPr>
            <a:spLocks noGrp="1"/>
          </p:cNvSpPr>
          <p:nvPr>
            <p:ph type="pic" sz="quarter" idx="21"/>
          </p:nvPr>
        </p:nvSpPr>
        <p:spPr>
          <a:xfrm>
            <a:off x="281354" y="347474"/>
            <a:ext cx="11605846" cy="5824726"/>
          </a:xfrm>
          <a:custGeom>
            <a:avLst/>
            <a:gdLst>
              <a:gd name="connsiteX0" fmla="*/ 0 w 11605846"/>
              <a:gd name="connsiteY0" fmla="*/ 0 h 5824726"/>
              <a:gd name="connsiteX1" fmla="*/ 11605846 w 11605846"/>
              <a:gd name="connsiteY1" fmla="*/ 0 h 5824726"/>
              <a:gd name="connsiteX2" fmla="*/ 11605846 w 11605846"/>
              <a:gd name="connsiteY2" fmla="*/ 5824726 h 5824726"/>
              <a:gd name="connsiteX3" fmla="*/ 0 w 11605846"/>
              <a:gd name="connsiteY3" fmla="*/ 5824726 h 58247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05846" h="5824726">
                <a:moveTo>
                  <a:pt x="0" y="0"/>
                </a:moveTo>
                <a:lnTo>
                  <a:pt x="11605846" y="0"/>
                </a:lnTo>
                <a:lnTo>
                  <a:pt x="11605846" y="5824726"/>
                </a:lnTo>
                <a:lnTo>
                  <a:pt x="0" y="582472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66" name="图片占位符 65"/>
          <p:cNvSpPr>
            <a:spLocks noGrp="1"/>
          </p:cNvSpPr>
          <p:nvPr>
            <p:ph type="pic" sz="quarter" idx="20"/>
          </p:nvPr>
        </p:nvSpPr>
        <p:spPr>
          <a:xfrm>
            <a:off x="0" y="1669964"/>
            <a:ext cx="12154974" cy="5188036"/>
          </a:xfrm>
          <a:custGeom>
            <a:avLst/>
            <a:gdLst>
              <a:gd name="connsiteX0" fmla="*/ 0 w 12154974"/>
              <a:gd name="connsiteY0" fmla="*/ 0 h 5188036"/>
              <a:gd name="connsiteX1" fmla="*/ 12154974 w 12154974"/>
              <a:gd name="connsiteY1" fmla="*/ 2464020 h 5188036"/>
              <a:gd name="connsiteX2" fmla="*/ 1293403 w 12154974"/>
              <a:gd name="connsiteY2" fmla="*/ 5188036 h 5188036"/>
              <a:gd name="connsiteX3" fmla="*/ 0 w 12154974"/>
              <a:gd name="connsiteY3" fmla="*/ 5188036 h 518803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54974" h="5188036">
                <a:moveTo>
                  <a:pt x="0" y="0"/>
                </a:moveTo>
                <a:lnTo>
                  <a:pt x="12154974" y="2464020"/>
                </a:lnTo>
                <a:lnTo>
                  <a:pt x="1293403" y="5188036"/>
                </a:lnTo>
                <a:lnTo>
                  <a:pt x="0" y="518803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62" name="图片占位符 61"/>
          <p:cNvSpPr>
            <a:spLocks noGrp="1"/>
          </p:cNvSpPr>
          <p:nvPr>
            <p:ph type="pic" sz="quarter" idx="19"/>
          </p:nvPr>
        </p:nvSpPr>
        <p:spPr>
          <a:xfrm>
            <a:off x="-27290" y="-15349"/>
            <a:ext cx="12246580" cy="6888701"/>
          </a:xfrm>
          <a:custGeom>
            <a:avLst/>
            <a:gdLst>
              <a:gd name="connsiteX0" fmla="*/ 0 w 12246580"/>
              <a:gd name="connsiteY0" fmla="*/ 0 h 6888701"/>
              <a:gd name="connsiteX1" fmla="*/ 12246580 w 12246580"/>
              <a:gd name="connsiteY1" fmla="*/ 0 h 6888701"/>
              <a:gd name="connsiteX2" fmla="*/ 12246580 w 12246580"/>
              <a:gd name="connsiteY2" fmla="*/ 4963228 h 6888701"/>
              <a:gd name="connsiteX3" fmla="*/ 10321107 w 12246580"/>
              <a:gd name="connsiteY3" fmla="*/ 6888701 h 6888701"/>
              <a:gd name="connsiteX4" fmla="*/ 0 w 12246580"/>
              <a:gd name="connsiteY4" fmla="*/ 6888701 h 6888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46580" h="6888701">
                <a:moveTo>
                  <a:pt x="0" y="0"/>
                </a:moveTo>
                <a:lnTo>
                  <a:pt x="12246580" y="0"/>
                </a:lnTo>
                <a:lnTo>
                  <a:pt x="12246580" y="4963228"/>
                </a:lnTo>
                <a:lnTo>
                  <a:pt x="10321107" y="6888701"/>
                </a:lnTo>
                <a:lnTo>
                  <a:pt x="0" y="688870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58" name="图片占位符 57"/>
          <p:cNvSpPr>
            <a:spLocks noGrp="1"/>
          </p:cNvSpPr>
          <p:nvPr>
            <p:ph type="pic" sz="quarter" idx="18"/>
          </p:nvPr>
        </p:nvSpPr>
        <p:spPr>
          <a:xfrm>
            <a:off x="6096001" y="1950720"/>
            <a:ext cx="6096001" cy="4926542"/>
          </a:xfrm>
          <a:custGeom>
            <a:avLst/>
            <a:gdLst>
              <a:gd name="connsiteX0" fmla="*/ 6096001 w 6096001"/>
              <a:gd name="connsiteY0" fmla="*/ 0 h 4926542"/>
              <a:gd name="connsiteX1" fmla="*/ 6096001 w 6096001"/>
              <a:gd name="connsiteY1" fmla="*/ 4926542 h 4926542"/>
              <a:gd name="connsiteX2" fmla="*/ 0 w 6096001"/>
              <a:gd name="connsiteY2" fmla="*/ 4926542 h 4926542"/>
              <a:gd name="connsiteX3" fmla="*/ 0 w 6096001"/>
              <a:gd name="connsiteY3" fmla="*/ 2313909 h 49265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096001" h="4926542">
                <a:moveTo>
                  <a:pt x="6096001" y="0"/>
                </a:moveTo>
                <a:lnTo>
                  <a:pt x="6096001" y="4926542"/>
                </a:lnTo>
                <a:lnTo>
                  <a:pt x="0" y="4926542"/>
                </a:lnTo>
                <a:lnTo>
                  <a:pt x="0" y="231390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54" name="图片占位符 53"/>
          <p:cNvSpPr>
            <a:spLocks noGrp="1"/>
          </p:cNvSpPr>
          <p:nvPr>
            <p:ph type="pic" sz="quarter" idx="17"/>
          </p:nvPr>
        </p:nvSpPr>
        <p:spPr>
          <a:xfrm>
            <a:off x="8917958" y="677017"/>
            <a:ext cx="2460325" cy="2120970"/>
          </a:xfrm>
          <a:custGeom>
            <a:avLst/>
            <a:gdLst>
              <a:gd name="connsiteX0" fmla="*/ 530243 w 2460325"/>
              <a:gd name="connsiteY0" fmla="*/ 0 h 2120970"/>
              <a:gd name="connsiteX1" fmla="*/ 1930083 w 2460325"/>
              <a:gd name="connsiteY1" fmla="*/ 0 h 2120970"/>
              <a:gd name="connsiteX2" fmla="*/ 2460325 w 2460325"/>
              <a:gd name="connsiteY2" fmla="*/ 1060485 h 2120970"/>
              <a:gd name="connsiteX3" fmla="*/ 1930083 w 2460325"/>
              <a:gd name="connsiteY3" fmla="*/ 2120970 h 2120970"/>
              <a:gd name="connsiteX4" fmla="*/ 530243 w 2460325"/>
              <a:gd name="connsiteY4" fmla="*/ 2120970 h 2120970"/>
              <a:gd name="connsiteX5" fmla="*/ 0 w 2460325"/>
              <a:gd name="connsiteY5" fmla="*/ 1060485 h 2120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60325" h="2120970">
                <a:moveTo>
                  <a:pt x="530243" y="0"/>
                </a:moveTo>
                <a:lnTo>
                  <a:pt x="1930083" y="0"/>
                </a:lnTo>
                <a:lnTo>
                  <a:pt x="2460325" y="1060485"/>
                </a:lnTo>
                <a:lnTo>
                  <a:pt x="1930083" y="2120970"/>
                </a:lnTo>
                <a:lnTo>
                  <a:pt x="530243" y="2120970"/>
                </a:lnTo>
                <a:lnTo>
                  <a:pt x="0" y="106048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51" name="图片占位符 50"/>
          <p:cNvSpPr>
            <a:spLocks noGrp="1"/>
          </p:cNvSpPr>
          <p:nvPr>
            <p:ph type="pic" sz="quarter" idx="16"/>
          </p:nvPr>
        </p:nvSpPr>
        <p:spPr>
          <a:xfrm>
            <a:off x="6899708" y="1818090"/>
            <a:ext cx="2460325" cy="1610910"/>
          </a:xfrm>
          <a:custGeom>
            <a:avLst/>
            <a:gdLst>
              <a:gd name="connsiteX0" fmla="*/ 530243 w 2460325"/>
              <a:gd name="connsiteY0" fmla="*/ 0 h 1610910"/>
              <a:gd name="connsiteX1" fmla="*/ 1930083 w 2460325"/>
              <a:gd name="connsiteY1" fmla="*/ 0 h 1610910"/>
              <a:gd name="connsiteX2" fmla="*/ 2460325 w 2460325"/>
              <a:gd name="connsiteY2" fmla="*/ 1060485 h 1610910"/>
              <a:gd name="connsiteX3" fmla="*/ 2185113 w 2460325"/>
              <a:gd name="connsiteY3" fmla="*/ 1610910 h 1610910"/>
              <a:gd name="connsiteX4" fmla="*/ 275213 w 2460325"/>
              <a:gd name="connsiteY4" fmla="*/ 1610910 h 1610910"/>
              <a:gd name="connsiteX5" fmla="*/ 0 w 2460325"/>
              <a:gd name="connsiteY5" fmla="*/ 1060485 h 1610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60325" h="1610910">
                <a:moveTo>
                  <a:pt x="530243" y="0"/>
                </a:moveTo>
                <a:lnTo>
                  <a:pt x="1930083" y="0"/>
                </a:lnTo>
                <a:lnTo>
                  <a:pt x="2460325" y="1060485"/>
                </a:lnTo>
                <a:lnTo>
                  <a:pt x="2185113" y="1610910"/>
                </a:lnTo>
                <a:lnTo>
                  <a:pt x="275213" y="1610910"/>
                </a:lnTo>
                <a:lnTo>
                  <a:pt x="0" y="106048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8" name="图片占位符 47"/>
          <p:cNvSpPr>
            <a:spLocks noGrp="1"/>
          </p:cNvSpPr>
          <p:nvPr>
            <p:ph type="pic" sz="quarter" idx="15"/>
          </p:nvPr>
        </p:nvSpPr>
        <p:spPr>
          <a:xfrm>
            <a:off x="2863207" y="1818090"/>
            <a:ext cx="2460325" cy="1610910"/>
          </a:xfrm>
          <a:custGeom>
            <a:avLst/>
            <a:gdLst>
              <a:gd name="connsiteX0" fmla="*/ 530243 w 2460325"/>
              <a:gd name="connsiteY0" fmla="*/ 0 h 1610910"/>
              <a:gd name="connsiteX1" fmla="*/ 1930083 w 2460325"/>
              <a:gd name="connsiteY1" fmla="*/ 0 h 1610910"/>
              <a:gd name="connsiteX2" fmla="*/ 2460325 w 2460325"/>
              <a:gd name="connsiteY2" fmla="*/ 1060485 h 1610910"/>
              <a:gd name="connsiteX3" fmla="*/ 2185113 w 2460325"/>
              <a:gd name="connsiteY3" fmla="*/ 1610910 h 1610910"/>
              <a:gd name="connsiteX4" fmla="*/ 275213 w 2460325"/>
              <a:gd name="connsiteY4" fmla="*/ 1610910 h 1610910"/>
              <a:gd name="connsiteX5" fmla="*/ 0 w 2460325"/>
              <a:gd name="connsiteY5" fmla="*/ 1060485 h 16109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60325" h="1610910">
                <a:moveTo>
                  <a:pt x="530243" y="0"/>
                </a:moveTo>
                <a:lnTo>
                  <a:pt x="1930083" y="0"/>
                </a:lnTo>
                <a:lnTo>
                  <a:pt x="2460325" y="1060485"/>
                </a:lnTo>
                <a:lnTo>
                  <a:pt x="2185113" y="1610910"/>
                </a:lnTo>
                <a:lnTo>
                  <a:pt x="275213" y="1610910"/>
                </a:lnTo>
                <a:lnTo>
                  <a:pt x="0" y="106048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5" name="图片占位符 44"/>
          <p:cNvSpPr>
            <a:spLocks noGrp="1"/>
          </p:cNvSpPr>
          <p:nvPr>
            <p:ph type="pic" sz="quarter" idx="14"/>
          </p:nvPr>
        </p:nvSpPr>
        <p:spPr>
          <a:xfrm>
            <a:off x="6899709" y="4"/>
            <a:ext cx="2460325" cy="1744465"/>
          </a:xfrm>
          <a:custGeom>
            <a:avLst/>
            <a:gdLst>
              <a:gd name="connsiteX0" fmla="*/ 341990 w 2460325"/>
              <a:gd name="connsiteY0" fmla="*/ 0 h 1744465"/>
              <a:gd name="connsiteX1" fmla="*/ 2118335 w 2460325"/>
              <a:gd name="connsiteY1" fmla="*/ 0 h 1744465"/>
              <a:gd name="connsiteX2" fmla="*/ 2460325 w 2460325"/>
              <a:gd name="connsiteY2" fmla="*/ 683980 h 1744465"/>
              <a:gd name="connsiteX3" fmla="*/ 1930083 w 2460325"/>
              <a:gd name="connsiteY3" fmla="*/ 1744465 h 1744465"/>
              <a:gd name="connsiteX4" fmla="*/ 530243 w 2460325"/>
              <a:gd name="connsiteY4" fmla="*/ 1744465 h 1744465"/>
              <a:gd name="connsiteX5" fmla="*/ 0 w 2460325"/>
              <a:gd name="connsiteY5" fmla="*/ 683980 h 1744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60325" h="1744465">
                <a:moveTo>
                  <a:pt x="341990" y="0"/>
                </a:moveTo>
                <a:lnTo>
                  <a:pt x="2118335" y="0"/>
                </a:lnTo>
                <a:lnTo>
                  <a:pt x="2460325" y="683980"/>
                </a:lnTo>
                <a:lnTo>
                  <a:pt x="1930083" y="1744465"/>
                </a:lnTo>
                <a:lnTo>
                  <a:pt x="530243" y="1744465"/>
                </a:lnTo>
                <a:lnTo>
                  <a:pt x="0" y="68398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42" name="图片占位符 41"/>
          <p:cNvSpPr>
            <a:spLocks noGrp="1"/>
          </p:cNvSpPr>
          <p:nvPr>
            <p:ph type="pic" sz="quarter" idx="13"/>
          </p:nvPr>
        </p:nvSpPr>
        <p:spPr>
          <a:xfrm>
            <a:off x="2863206" y="4"/>
            <a:ext cx="2460325" cy="1744465"/>
          </a:xfrm>
          <a:custGeom>
            <a:avLst/>
            <a:gdLst>
              <a:gd name="connsiteX0" fmla="*/ 341990 w 2460325"/>
              <a:gd name="connsiteY0" fmla="*/ 0 h 1744465"/>
              <a:gd name="connsiteX1" fmla="*/ 2118335 w 2460325"/>
              <a:gd name="connsiteY1" fmla="*/ 0 h 1744465"/>
              <a:gd name="connsiteX2" fmla="*/ 2460325 w 2460325"/>
              <a:gd name="connsiteY2" fmla="*/ 683980 h 1744465"/>
              <a:gd name="connsiteX3" fmla="*/ 1930083 w 2460325"/>
              <a:gd name="connsiteY3" fmla="*/ 1744465 h 1744465"/>
              <a:gd name="connsiteX4" fmla="*/ 530243 w 2460325"/>
              <a:gd name="connsiteY4" fmla="*/ 1744465 h 1744465"/>
              <a:gd name="connsiteX5" fmla="*/ 0 w 2460325"/>
              <a:gd name="connsiteY5" fmla="*/ 683980 h 174446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60325" h="1744465">
                <a:moveTo>
                  <a:pt x="341990" y="0"/>
                </a:moveTo>
                <a:lnTo>
                  <a:pt x="2118335" y="0"/>
                </a:lnTo>
                <a:lnTo>
                  <a:pt x="2460325" y="683980"/>
                </a:lnTo>
                <a:lnTo>
                  <a:pt x="1930083" y="1744465"/>
                </a:lnTo>
                <a:lnTo>
                  <a:pt x="530243" y="1744465"/>
                </a:lnTo>
                <a:lnTo>
                  <a:pt x="0" y="68398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39" name="图片占位符 38"/>
          <p:cNvSpPr>
            <a:spLocks noGrp="1"/>
          </p:cNvSpPr>
          <p:nvPr>
            <p:ph type="pic" sz="quarter" idx="12"/>
          </p:nvPr>
        </p:nvSpPr>
        <p:spPr>
          <a:xfrm>
            <a:off x="813721" y="672530"/>
            <a:ext cx="2460325" cy="2120970"/>
          </a:xfrm>
          <a:custGeom>
            <a:avLst/>
            <a:gdLst>
              <a:gd name="connsiteX0" fmla="*/ 530243 w 2460325"/>
              <a:gd name="connsiteY0" fmla="*/ 0 h 2120970"/>
              <a:gd name="connsiteX1" fmla="*/ 1930083 w 2460325"/>
              <a:gd name="connsiteY1" fmla="*/ 0 h 2120970"/>
              <a:gd name="connsiteX2" fmla="*/ 2460325 w 2460325"/>
              <a:gd name="connsiteY2" fmla="*/ 1060485 h 2120970"/>
              <a:gd name="connsiteX3" fmla="*/ 1930083 w 2460325"/>
              <a:gd name="connsiteY3" fmla="*/ 2120970 h 2120970"/>
              <a:gd name="connsiteX4" fmla="*/ 530243 w 2460325"/>
              <a:gd name="connsiteY4" fmla="*/ 2120970 h 2120970"/>
              <a:gd name="connsiteX5" fmla="*/ 0 w 2460325"/>
              <a:gd name="connsiteY5" fmla="*/ 1060485 h 21209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2460325" h="2120970">
                <a:moveTo>
                  <a:pt x="530243" y="0"/>
                </a:moveTo>
                <a:lnTo>
                  <a:pt x="1930083" y="0"/>
                </a:lnTo>
                <a:lnTo>
                  <a:pt x="2460325" y="1060485"/>
                </a:lnTo>
                <a:lnTo>
                  <a:pt x="1930083" y="2120970"/>
                </a:lnTo>
                <a:lnTo>
                  <a:pt x="530243" y="2120970"/>
                </a:lnTo>
                <a:lnTo>
                  <a:pt x="0" y="106048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6" name="图片占位符 5"/>
          <p:cNvSpPr>
            <a:spLocks noGrp="1"/>
          </p:cNvSpPr>
          <p:nvPr>
            <p:ph type="pic" sz="quarter" idx="11"/>
          </p:nvPr>
        </p:nvSpPr>
        <p:spPr>
          <a:xfrm>
            <a:off x="-27290" y="2"/>
            <a:ext cx="12246580" cy="5090381"/>
          </a:xfrm>
          <a:custGeom>
            <a:avLst/>
            <a:gdLst>
              <a:gd name="connsiteX0" fmla="*/ 0 w 12246580"/>
              <a:gd name="connsiteY0" fmla="*/ 0 h 5090381"/>
              <a:gd name="connsiteX1" fmla="*/ 12246580 w 12246580"/>
              <a:gd name="connsiteY1" fmla="*/ 0 h 5090381"/>
              <a:gd name="connsiteX2" fmla="*/ 12246580 w 12246580"/>
              <a:gd name="connsiteY2" fmla="*/ 5090381 h 5090381"/>
              <a:gd name="connsiteX3" fmla="*/ 0 w 12246580"/>
              <a:gd name="connsiteY3" fmla="*/ 5090381 h 50903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246580" h="5090381">
                <a:moveTo>
                  <a:pt x="0" y="0"/>
                </a:moveTo>
                <a:lnTo>
                  <a:pt x="12246580" y="0"/>
                </a:lnTo>
                <a:lnTo>
                  <a:pt x="12246580" y="5090381"/>
                </a:lnTo>
                <a:lnTo>
                  <a:pt x="0" y="509038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12192000" cy="3352800"/>
          </a:xfrm>
          <a:custGeom>
            <a:avLst/>
            <a:gdLst>
              <a:gd name="connsiteX0" fmla="*/ 0 w 12192000"/>
              <a:gd name="connsiteY0" fmla="*/ 0 h 3352800"/>
              <a:gd name="connsiteX1" fmla="*/ 12192000 w 12192000"/>
              <a:gd name="connsiteY1" fmla="*/ 0 h 3352800"/>
              <a:gd name="connsiteX2" fmla="*/ 12192000 w 12192000"/>
              <a:gd name="connsiteY2" fmla="*/ 3352800 h 3352800"/>
              <a:gd name="connsiteX3" fmla="*/ 0 w 12192000"/>
              <a:gd name="connsiteY3" fmla="*/ 3352800 h 335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3352800">
                <a:moveTo>
                  <a:pt x="0" y="0"/>
                </a:moveTo>
                <a:lnTo>
                  <a:pt x="12192000" y="0"/>
                </a:lnTo>
                <a:lnTo>
                  <a:pt x="12192000" y="3352800"/>
                </a:lnTo>
                <a:lnTo>
                  <a:pt x="0" y="33528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图片占位符 29"/>
          <p:cNvSpPr>
            <a:spLocks noGrp="1"/>
          </p:cNvSpPr>
          <p:nvPr>
            <p:ph type="pic" sz="quarter" idx="17"/>
          </p:nvPr>
        </p:nvSpPr>
        <p:spPr>
          <a:xfrm>
            <a:off x="-18793" y="1233488"/>
            <a:ext cx="12192000" cy="4393589"/>
          </a:xfrm>
          <a:custGeom>
            <a:avLst/>
            <a:gdLst>
              <a:gd name="connsiteX0" fmla="*/ 0 w 12192000"/>
              <a:gd name="connsiteY0" fmla="*/ 0 h 4393589"/>
              <a:gd name="connsiteX1" fmla="*/ 12192000 w 12192000"/>
              <a:gd name="connsiteY1" fmla="*/ 0 h 4393589"/>
              <a:gd name="connsiteX2" fmla="*/ 12192000 w 12192000"/>
              <a:gd name="connsiteY2" fmla="*/ 4393589 h 4393589"/>
              <a:gd name="connsiteX3" fmla="*/ 0 w 12192000"/>
              <a:gd name="connsiteY3" fmla="*/ 4393589 h 439358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393589">
                <a:moveTo>
                  <a:pt x="0" y="0"/>
                </a:moveTo>
                <a:lnTo>
                  <a:pt x="12192000" y="0"/>
                </a:lnTo>
                <a:lnTo>
                  <a:pt x="12192000" y="4393589"/>
                </a:lnTo>
                <a:lnTo>
                  <a:pt x="0" y="439358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6" name="图片占位符 25"/>
          <p:cNvSpPr>
            <a:spLocks noGrp="1"/>
          </p:cNvSpPr>
          <p:nvPr>
            <p:ph type="pic" sz="quarter" idx="16"/>
          </p:nvPr>
        </p:nvSpPr>
        <p:spPr>
          <a:xfrm>
            <a:off x="-1" y="0"/>
            <a:ext cx="8216904" cy="6858000"/>
          </a:xfrm>
          <a:custGeom>
            <a:avLst/>
            <a:gdLst>
              <a:gd name="connsiteX0" fmla="*/ 0 w 8216904"/>
              <a:gd name="connsiteY0" fmla="*/ 0 h 6858000"/>
              <a:gd name="connsiteX1" fmla="*/ 4257437 w 8216904"/>
              <a:gd name="connsiteY1" fmla="*/ 0 h 6858000"/>
              <a:gd name="connsiteX2" fmla="*/ 8216904 w 8216904"/>
              <a:gd name="connsiteY2" fmla="*/ 6858000 h 6858000"/>
              <a:gd name="connsiteX3" fmla="*/ 2208725 w 8216904"/>
              <a:gd name="connsiteY3" fmla="*/ 6858000 h 6858000"/>
              <a:gd name="connsiteX4" fmla="*/ 0 w 8216904"/>
              <a:gd name="connsiteY4" fmla="*/ 303237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216904" h="6858000">
                <a:moveTo>
                  <a:pt x="0" y="0"/>
                </a:moveTo>
                <a:lnTo>
                  <a:pt x="4257437" y="0"/>
                </a:lnTo>
                <a:lnTo>
                  <a:pt x="8216904" y="6858000"/>
                </a:lnTo>
                <a:lnTo>
                  <a:pt x="2208725" y="6858000"/>
                </a:lnTo>
                <a:lnTo>
                  <a:pt x="0" y="303237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22" name="图片占位符 21"/>
          <p:cNvSpPr>
            <a:spLocks noGrp="1"/>
          </p:cNvSpPr>
          <p:nvPr>
            <p:ph type="pic" sz="quarter" idx="15"/>
          </p:nvPr>
        </p:nvSpPr>
        <p:spPr>
          <a:xfrm>
            <a:off x="4813803" y="0"/>
            <a:ext cx="7424999" cy="3357356"/>
          </a:xfrm>
          <a:custGeom>
            <a:avLst/>
            <a:gdLst>
              <a:gd name="connsiteX0" fmla="*/ 0 w 7424999"/>
              <a:gd name="connsiteY0" fmla="*/ 0 h 3357356"/>
              <a:gd name="connsiteX1" fmla="*/ 7424999 w 7424999"/>
              <a:gd name="connsiteY1" fmla="*/ 0 h 3357356"/>
              <a:gd name="connsiteX2" fmla="*/ 7424999 w 7424999"/>
              <a:gd name="connsiteY2" fmla="*/ 1052775 h 3357356"/>
              <a:gd name="connsiteX3" fmla="*/ 3304187 w 7424999"/>
              <a:gd name="connsiteY3" fmla="*/ 3357356 h 33573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424999" h="3357356">
                <a:moveTo>
                  <a:pt x="0" y="0"/>
                </a:moveTo>
                <a:lnTo>
                  <a:pt x="7424999" y="0"/>
                </a:lnTo>
                <a:lnTo>
                  <a:pt x="7424999" y="1052775"/>
                </a:lnTo>
                <a:lnTo>
                  <a:pt x="3304187" y="335735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8" name="图表占位符 17"/>
          <p:cNvSpPr>
            <a:spLocks noGrp="1"/>
          </p:cNvSpPr>
          <p:nvPr>
            <p:ph type="chart" sz="quarter" idx="14"/>
          </p:nvPr>
        </p:nvSpPr>
        <p:spPr>
          <a:xfrm>
            <a:off x="3641220" y="-15349"/>
            <a:ext cx="8550780" cy="6888701"/>
          </a:xfrm>
          <a:custGeom>
            <a:avLst/>
            <a:gdLst>
              <a:gd name="connsiteX0" fmla="*/ 0 w 8550780"/>
              <a:gd name="connsiteY0" fmla="*/ 0 h 6888701"/>
              <a:gd name="connsiteX1" fmla="*/ 8550780 w 8550780"/>
              <a:gd name="connsiteY1" fmla="*/ 0 h 6888701"/>
              <a:gd name="connsiteX2" fmla="*/ 8550780 w 8550780"/>
              <a:gd name="connsiteY2" fmla="*/ 6888701 h 6888701"/>
              <a:gd name="connsiteX3" fmla="*/ 0 w 8550780"/>
              <a:gd name="connsiteY3" fmla="*/ 6888701 h 6888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550780" h="6888701">
                <a:moveTo>
                  <a:pt x="0" y="0"/>
                </a:moveTo>
                <a:lnTo>
                  <a:pt x="8550780" y="0"/>
                </a:lnTo>
                <a:lnTo>
                  <a:pt x="8550780" y="6888701"/>
                </a:lnTo>
                <a:lnTo>
                  <a:pt x="0" y="688870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3"/>
          </p:nvPr>
        </p:nvSpPr>
        <p:spPr>
          <a:xfrm>
            <a:off x="1" y="1294588"/>
            <a:ext cx="12192001" cy="3647915"/>
          </a:xfrm>
          <a:custGeom>
            <a:avLst/>
            <a:gdLst>
              <a:gd name="connsiteX0" fmla="*/ 0 w 12192001"/>
              <a:gd name="connsiteY0" fmla="*/ 0 h 3647915"/>
              <a:gd name="connsiteX1" fmla="*/ 12192001 w 12192001"/>
              <a:gd name="connsiteY1" fmla="*/ 0 h 3647915"/>
              <a:gd name="connsiteX2" fmla="*/ 12192001 w 12192001"/>
              <a:gd name="connsiteY2" fmla="*/ 3647915 h 3647915"/>
              <a:gd name="connsiteX3" fmla="*/ 0 w 12192001"/>
              <a:gd name="connsiteY3" fmla="*/ 3647915 h 364791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1" h="3647915">
                <a:moveTo>
                  <a:pt x="0" y="0"/>
                </a:moveTo>
                <a:lnTo>
                  <a:pt x="12192001" y="0"/>
                </a:lnTo>
                <a:lnTo>
                  <a:pt x="12192001" y="3647915"/>
                </a:lnTo>
                <a:lnTo>
                  <a:pt x="0" y="364791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2"/>
          </p:nvPr>
        </p:nvSpPr>
        <p:spPr>
          <a:xfrm>
            <a:off x="0" y="0"/>
            <a:ext cx="12192000" cy="3514392"/>
          </a:xfrm>
          <a:custGeom>
            <a:avLst/>
            <a:gdLst>
              <a:gd name="connsiteX0" fmla="*/ 0 w 12246580"/>
              <a:gd name="connsiteY0" fmla="*/ 0 h 3514392"/>
              <a:gd name="connsiteX1" fmla="*/ 12246580 w 12246580"/>
              <a:gd name="connsiteY1" fmla="*/ 0 h 3514392"/>
              <a:gd name="connsiteX2" fmla="*/ 12246580 w 12246580"/>
              <a:gd name="connsiteY2" fmla="*/ 2598993 h 3514392"/>
              <a:gd name="connsiteX3" fmla="*/ 8882486 w 12246580"/>
              <a:gd name="connsiteY3" fmla="*/ 3514392 h 3514392"/>
              <a:gd name="connsiteX4" fmla="*/ 0 w 12246580"/>
              <a:gd name="connsiteY4" fmla="*/ 2472182 h 351439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2246580" h="3514392">
                <a:moveTo>
                  <a:pt x="0" y="0"/>
                </a:moveTo>
                <a:lnTo>
                  <a:pt x="12246580" y="0"/>
                </a:lnTo>
                <a:lnTo>
                  <a:pt x="12246580" y="2598993"/>
                </a:lnTo>
                <a:lnTo>
                  <a:pt x="8882486" y="3514392"/>
                </a:lnTo>
                <a:lnTo>
                  <a:pt x="0" y="2472182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6" name="图片占位符 5"/>
          <p:cNvSpPr>
            <a:spLocks noGrp="1"/>
          </p:cNvSpPr>
          <p:nvPr>
            <p:ph type="pic" sz="quarter" idx="11"/>
          </p:nvPr>
        </p:nvSpPr>
        <p:spPr>
          <a:xfrm>
            <a:off x="0" y="2024065"/>
            <a:ext cx="12192000" cy="4515885"/>
          </a:xfrm>
          <a:custGeom>
            <a:avLst/>
            <a:gdLst>
              <a:gd name="connsiteX0" fmla="*/ 0 w 12192000"/>
              <a:gd name="connsiteY0" fmla="*/ 0 h 4515885"/>
              <a:gd name="connsiteX1" fmla="*/ 12192000 w 12192000"/>
              <a:gd name="connsiteY1" fmla="*/ 0 h 4515885"/>
              <a:gd name="connsiteX2" fmla="*/ 12192000 w 12192000"/>
              <a:gd name="connsiteY2" fmla="*/ 4515885 h 4515885"/>
              <a:gd name="connsiteX3" fmla="*/ 0 w 12192000"/>
              <a:gd name="connsiteY3" fmla="*/ 4515885 h 451588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4515885">
                <a:moveTo>
                  <a:pt x="0" y="0"/>
                </a:moveTo>
                <a:lnTo>
                  <a:pt x="12192000" y="0"/>
                </a:lnTo>
                <a:lnTo>
                  <a:pt x="12192000" y="4515885"/>
                </a:lnTo>
                <a:lnTo>
                  <a:pt x="0" y="451588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0"/>
          </p:nvPr>
        </p:nvSpPr>
        <p:spPr>
          <a:xfrm>
            <a:off x="0" y="0"/>
            <a:ext cx="8323386" cy="6858000"/>
          </a:xfrm>
          <a:custGeom>
            <a:avLst/>
            <a:gdLst>
              <a:gd name="connsiteX0" fmla="*/ 0 w 8323386"/>
              <a:gd name="connsiteY0" fmla="*/ 0 h 6858000"/>
              <a:gd name="connsiteX1" fmla="*/ 8323386 w 8323386"/>
              <a:gd name="connsiteY1" fmla="*/ 0 h 6858000"/>
              <a:gd name="connsiteX2" fmla="*/ 8323386 w 8323386"/>
              <a:gd name="connsiteY2" fmla="*/ 6858000 h 6858000"/>
              <a:gd name="connsiteX3" fmla="*/ 0 w 8323386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323386" h="6858000">
                <a:moveTo>
                  <a:pt x="0" y="0"/>
                </a:moveTo>
                <a:lnTo>
                  <a:pt x="8323386" y="0"/>
                </a:lnTo>
                <a:lnTo>
                  <a:pt x="8323386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图片占位符 12"/>
          <p:cNvSpPr>
            <a:spLocks noGrp="1"/>
          </p:cNvSpPr>
          <p:nvPr>
            <p:ph type="pic" sz="quarter" idx="15"/>
          </p:nvPr>
        </p:nvSpPr>
        <p:spPr>
          <a:xfrm>
            <a:off x="7639668" y="1843720"/>
            <a:ext cx="3967699" cy="3146105"/>
          </a:xfrm>
          <a:custGeom>
            <a:avLst/>
            <a:gdLst>
              <a:gd name="connsiteX0" fmla="*/ 0 w 3967699"/>
              <a:gd name="connsiteY0" fmla="*/ 0 h 3146105"/>
              <a:gd name="connsiteX1" fmla="*/ 3967699 w 3967699"/>
              <a:gd name="connsiteY1" fmla="*/ 0 h 3146105"/>
              <a:gd name="connsiteX2" fmla="*/ 3967699 w 3967699"/>
              <a:gd name="connsiteY2" fmla="*/ 3146105 h 3146105"/>
              <a:gd name="connsiteX3" fmla="*/ 0 w 3967699"/>
              <a:gd name="connsiteY3" fmla="*/ 3146105 h 31461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967699" h="3146105">
                <a:moveTo>
                  <a:pt x="0" y="0"/>
                </a:moveTo>
                <a:lnTo>
                  <a:pt x="3967699" y="0"/>
                </a:lnTo>
                <a:lnTo>
                  <a:pt x="3967699" y="3146105"/>
                </a:lnTo>
                <a:lnTo>
                  <a:pt x="0" y="3146105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9" name="图片占位符 8"/>
          <p:cNvSpPr>
            <a:spLocks noGrp="1"/>
          </p:cNvSpPr>
          <p:nvPr>
            <p:ph type="pic" sz="quarter" idx="14"/>
          </p:nvPr>
        </p:nvSpPr>
        <p:spPr>
          <a:xfrm>
            <a:off x="0" y="0"/>
            <a:ext cx="6959600" cy="6858000"/>
          </a:xfrm>
          <a:custGeom>
            <a:avLst/>
            <a:gdLst>
              <a:gd name="connsiteX0" fmla="*/ 0 w 6959600"/>
              <a:gd name="connsiteY0" fmla="*/ 0 h 6858000"/>
              <a:gd name="connsiteX1" fmla="*/ 6959600 w 6959600"/>
              <a:gd name="connsiteY1" fmla="*/ 0 h 6858000"/>
              <a:gd name="connsiteX2" fmla="*/ 3481796 w 6959600"/>
              <a:gd name="connsiteY2" fmla="*/ 6858000 h 6858000"/>
              <a:gd name="connsiteX3" fmla="*/ 0 w 69596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959600" h="6858000">
                <a:moveTo>
                  <a:pt x="0" y="0"/>
                </a:moveTo>
                <a:lnTo>
                  <a:pt x="6959600" y="0"/>
                </a:lnTo>
                <a:lnTo>
                  <a:pt x="3481796" y="6858000"/>
                </a:lnTo>
                <a:lnTo>
                  <a:pt x="0" y="6858000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4" name="图片占位符 13"/>
          <p:cNvSpPr>
            <a:spLocks noGrp="1"/>
          </p:cNvSpPr>
          <p:nvPr>
            <p:ph type="pic" sz="quarter" idx="13"/>
          </p:nvPr>
        </p:nvSpPr>
        <p:spPr>
          <a:xfrm>
            <a:off x="4240890" y="1584268"/>
            <a:ext cx="7952133" cy="3689471"/>
          </a:xfrm>
          <a:custGeom>
            <a:avLst/>
            <a:gdLst>
              <a:gd name="connsiteX0" fmla="*/ 0 w 7952133"/>
              <a:gd name="connsiteY0" fmla="*/ 0 h 3689471"/>
              <a:gd name="connsiteX1" fmla="*/ 7952133 w 7952133"/>
              <a:gd name="connsiteY1" fmla="*/ 0 h 3689471"/>
              <a:gd name="connsiteX2" fmla="*/ 7952133 w 7952133"/>
              <a:gd name="connsiteY2" fmla="*/ 3689471 h 3689471"/>
              <a:gd name="connsiteX3" fmla="*/ 2533498 w 7952133"/>
              <a:gd name="connsiteY3" fmla="*/ 3689471 h 36894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952133" h="3689471">
                <a:moveTo>
                  <a:pt x="0" y="0"/>
                </a:moveTo>
                <a:lnTo>
                  <a:pt x="7952133" y="0"/>
                </a:lnTo>
                <a:lnTo>
                  <a:pt x="7952133" y="3689471"/>
                </a:lnTo>
                <a:lnTo>
                  <a:pt x="2533498" y="368947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0" name="图片占位符 9"/>
          <p:cNvSpPr>
            <a:spLocks noGrp="1"/>
          </p:cNvSpPr>
          <p:nvPr>
            <p:ph type="pic" sz="quarter" idx="12"/>
          </p:nvPr>
        </p:nvSpPr>
        <p:spPr>
          <a:xfrm>
            <a:off x="-27290" y="-11682"/>
            <a:ext cx="12246580" cy="6063977"/>
          </a:xfrm>
          <a:custGeom>
            <a:avLst/>
            <a:gdLst>
              <a:gd name="connsiteX0" fmla="*/ 0 w 12246580"/>
              <a:gd name="connsiteY0" fmla="*/ 0 h 6063977"/>
              <a:gd name="connsiteX1" fmla="*/ 12246580 w 12246580"/>
              <a:gd name="connsiteY1" fmla="*/ 0 h 6063977"/>
              <a:gd name="connsiteX2" fmla="*/ 12246580 w 12246580"/>
              <a:gd name="connsiteY2" fmla="*/ 4519963 h 6063977"/>
              <a:gd name="connsiteX3" fmla="*/ 4874339 w 12246580"/>
              <a:gd name="connsiteY3" fmla="*/ 4519963 h 6063977"/>
              <a:gd name="connsiteX4" fmla="*/ 3982902 w 12246580"/>
              <a:gd name="connsiteY4" fmla="*/ 6063977 h 6063977"/>
              <a:gd name="connsiteX5" fmla="*/ 0 w 12246580"/>
              <a:gd name="connsiteY5" fmla="*/ 6063977 h 606397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246580" h="6063977">
                <a:moveTo>
                  <a:pt x="0" y="0"/>
                </a:moveTo>
                <a:lnTo>
                  <a:pt x="12246580" y="0"/>
                </a:lnTo>
                <a:lnTo>
                  <a:pt x="12246580" y="4519963"/>
                </a:lnTo>
                <a:lnTo>
                  <a:pt x="4874339" y="4519963"/>
                </a:lnTo>
                <a:lnTo>
                  <a:pt x="3982902" y="6063977"/>
                </a:lnTo>
                <a:lnTo>
                  <a:pt x="0" y="606397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6" name="图片占位符 5"/>
          <p:cNvSpPr>
            <a:spLocks noGrp="1"/>
          </p:cNvSpPr>
          <p:nvPr>
            <p:ph type="pic" sz="quarter" idx="11"/>
          </p:nvPr>
        </p:nvSpPr>
        <p:spPr>
          <a:xfrm>
            <a:off x="5322279" y="-30700"/>
            <a:ext cx="6799385" cy="6888701"/>
          </a:xfrm>
          <a:custGeom>
            <a:avLst/>
            <a:gdLst>
              <a:gd name="connsiteX0" fmla="*/ 0 w 6799385"/>
              <a:gd name="connsiteY0" fmla="*/ 0 h 6888701"/>
              <a:gd name="connsiteX1" fmla="*/ 6799385 w 6799385"/>
              <a:gd name="connsiteY1" fmla="*/ 0 h 6888701"/>
              <a:gd name="connsiteX2" fmla="*/ 6799385 w 6799385"/>
              <a:gd name="connsiteY2" fmla="*/ 6888701 h 6888701"/>
              <a:gd name="connsiteX3" fmla="*/ 0 w 6799385"/>
              <a:gd name="connsiteY3" fmla="*/ 6888701 h 68887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799385" h="6888701">
                <a:moveTo>
                  <a:pt x="0" y="0"/>
                </a:moveTo>
                <a:lnTo>
                  <a:pt x="6799385" y="0"/>
                </a:lnTo>
                <a:lnTo>
                  <a:pt x="6799385" y="6888701"/>
                </a:lnTo>
                <a:lnTo>
                  <a:pt x="0" y="688870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5" name="图片占位符 14"/>
          <p:cNvSpPr>
            <a:spLocks noGrp="1"/>
          </p:cNvSpPr>
          <p:nvPr>
            <p:ph type="pic" sz="quarter" idx="10"/>
          </p:nvPr>
        </p:nvSpPr>
        <p:spPr>
          <a:xfrm>
            <a:off x="5779775" y="0"/>
            <a:ext cx="6412226" cy="6858000"/>
          </a:xfrm>
          <a:custGeom>
            <a:avLst/>
            <a:gdLst>
              <a:gd name="connsiteX0" fmla="*/ 0 w 6412226"/>
              <a:gd name="connsiteY0" fmla="*/ 0 h 6858000"/>
              <a:gd name="connsiteX1" fmla="*/ 6412226 w 6412226"/>
              <a:gd name="connsiteY1" fmla="*/ 0 h 6858000"/>
              <a:gd name="connsiteX2" fmla="*/ 6412226 w 6412226"/>
              <a:gd name="connsiteY2" fmla="*/ 6858000 h 6858000"/>
              <a:gd name="connsiteX3" fmla="*/ 3064 w 6412226"/>
              <a:gd name="connsiteY3" fmla="*/ 6858000 h 6858000"/>
              <a:gd name="connsiteX4" fmla="*/ 516338 w 6412226"/>
              <a:gd name="connsiteY4" fmla="*/ 3435137 h 6858000"/>
              <a:gd name="connsiteX5" fmla="*/ 2143 w 6412226"/>
              <a:gd name="connsiteY5" fmla="*/ 6137 h 6858000"/>
              <a:gd name="connsiteX6" fmla="*/ 0 w 6412226"/>
              <a:gd name="connsiteY6" fmla="*/ 6137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6412226" h="6858000">
                <a:moveTo>
                  <a:pt x="0" y="0"/>
                </a:moveTo>
                <a:lnTo>
                  <a:pt x="6412226" y="0"/>
                </a:lnTo>
                <a:lnTo>
                  <a:pt x="6412226" y="6858000"/>
                </a:lnTo>
                <a:lnTo>
                  <a:pt x="3064" y="6858000"/>
                </a:lnTo>
                <a:lnTo>
                  <a:pt x="516338" y="3435137"/>
                </a:lnTo>
                <a:lnTo>
                  <a:pt x="2143" y="6137"/>
                </a:lnTo>
                <a:lnTo>
                  <a:pt x="0" y="613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图片占位符 15"/>
          <p:cNvSpPr>
            <a:spLocks noGrp="1"/>
          </p:cNvSpPr>
          <p:nvPr>
            <p:ph type="pic" sz="quarter" idx="15"/>
          </p:nvPr>
        </p:nvSpPr>
        <p:spPr>
          <a:xfrm>
            <a:off x="9075064" y="3741065"/>
            <a:ext cx="3116937" cy="3116937"/>
          </a:xfrm>
          <a:custGeom>
            <a:avLst/>
            <a:gdLst>
              <a:gd name="connsiteX0" fmla="*/ 3116937 w 3116937"/>
              <a:gd name="connsiteY0" fmla="*/ 0 h 3116937"/>
              <a:gd name="connsiteX1" fmla="*/ 3116937 w 3116937"/>
              <a:gd name="connsiteY1" fmla="*/ 3116937 h 3116937"/>
              <a:gd name="connsiteX2" fmla="*/ 0 w 3116937"/>
              <a:gd name="connsiteY2" fmla="*/ 3116937 h 311693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116937" h="3116937">
                <a:moveTo>
                  <a:pt x="3116937" y="0"/>
                </a:moveTo>
                <a:lnTo>
                  <a:pt x="3116937" y="3116937"/>
                </a:lnTo>
                <a:lnTo>
                  <a:pt x="0" y="3116937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3" name="图片占位符 12"/>
          <p:cNvSpPr>
            <a:spLocks noGrp="1"/>
          </p:cNvSpPr>
          <p:nvPr>
            <p:ph type="pic" sz="quarter" idx="14"/>
          </p:nvPr>
        </p:nvSpPr>
        <p:spPr>
          <a:xfrm>
            <a:off x="6021155" y="0"/>
            <a:ext cx="6126937" cy="2295916"/>
          </a:xfrm>
          <a:custGeom>
            <a:avLst/>
            <a:gdLst>
              <a:gd name="connsiteX0" fmla="*/ 0 w 6126937"/>
              <a:gd name="connsiteY0" fmla="*/ 0 h 2295916"/>
              <a:gd name="connsiteX1" fmla="*/ 6126937 w 6126937"/>
              <a:gd name="connsiteY1" fmla="*/ 0 h 2295916"/>
              <a:gd name="connsiteX2" fmla="*/ 3828233 w 6126937"/>
              <a:gd name="connsiteY2" fmla="*/ 2295916 h 22959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6126937" h="2295916">
                <a:moveTo>
                  <a:pt x="0" y="0"/>
                </a:moveTo>
                <a:lnTo>
                  <a:pt x="6126937" y="0"/>
                </a:lnTo>
                <a:lnTo>
                  <a:pt x="3828233" y="229591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8" name="图片占位符 7"/>
          <p:cNvSpPr>
            <a:spLocks noGrp="1"/>
          </p:cNvSpPr>
          <p:nvPr>
            <p:ph type="pic" sz="quarter" idx="13"/>
          </p:nvPr>
        </p:nvSpPr>
        <p:spPr>
          <a:xfrm>
            <a:off x="300140" y="302199"/>
            <a:ext cx="11623738" cy="4217049"/>
          </a:xfrm>
          <a:custGeom>
            <a:avLst/>
            <a:gdLst>
              <a:gd name="connsiteX0" fmla="*/ 0 w 11623738"/>
              <a:gd name="connsiteY0" fmla="*/ 0 h 4217049"/>
              <a:gd name="connsiteX1" fmla="*/ 11623738 w 11623738"/>
              <a:gd name="connsiteY1" fmla="*/ 0 h 4217049"/>
              <a:gd name="connsiteX2" fmla="*/ 11623738 w 11623738"/>
              <a:gd name="connsiteY2" fmla="*/ 4217049 h 4217049"/>
              <a:gd name="connsiteX3" fmla="*/ 0 w 11623738"/>
              <a:gd name="connsiteY3" fmla="*/ 4217049 h 42170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1623738" h="4217049">
                <a:moveTo>
                  <a:pt x="0" y="0"/>
                </a:moveTo>
                <a:lnTo>
                  <a:pt x="11623738" y="0"/>
                </a:lnTo>
                <a:lnTo>
                  <a:pt x="11623738" y="4217049"/>
                </a:lnTo>
                <a:lnTo>
                  <a:pt x="0" y="4217049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2" name="图片占位符 11"/>
          <p:cNvSpPr>
            <a:spLocks noGrp="1"/>
          </p:cNvSpPr>
          <p:nvPr>
            <p:ph type="pic" sz="quarter" idx="12"/>
          </p:nvPr>
        </p:nvSpPr>
        <p:spPr>
          <a:xfrm>
            <a:off x="-5869" y="-23444"/>
            <a:ext cx="8219311" cy="6904583"/>
          </a:xfrm>
          <a:custGeom>
            <a:avLst/>
            <a:gdLst>
              <a:gd name="connsiteX0" fmla="*/ 0 w 8219311"/>
              <a:gd name="connsiteY0" fmla="*/ 0 h 6904583"/>
              <a:gd name="connsiteX1" fmla="*/ 3749875 w 8219311"/>
              <a:gd name="connsiteY1" fmla="*/ 22254 h 6904583"/>
              <a:gd name="connsiteX2" fmla="*/ 8219311 w 8219311"/>
              <a:gd name="connsiteY2" fmla="*/ 6904583 h 6904583"/>
              <a:gd name="connsiteX3" fmla="*/ 5871 w 8219311"/>
              <a:gd name="connsiteY3" fmla="*/ 6881446 h 690458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8219311" h="6904583">
                <a:moveTo>
                  <a:pt x="0" y="0"/>
                </a:moveTo>
                <a:lnTo>
                  <a:pt x="3749875" y="22254"/>
                </a:lnTo>
                <a:lnTo>
                  <a:pt x="8219311" y="6904583"/>
                </a:lnTo>
                <a:lnTo>
                  <a:pt x="5871" y="6881446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7" name="图片占位符 6"/>
          <p:cNvSpPr>
            <a:spLocks noGrp="1"/>
          </p:cNvSpPr>
          <p:nvPr>
            <p:ph type="pic" sz="quarter" idx="11"/>
          </p:nvPr>
        </p:nvSpPr>
        <p:spPr>
          <a:xfrm>
            <a:off x="0" y="-20147"/>
            <a:ext cx="12192000" cy="4848556"/>
          </a:xfrm>
          <a:custGeom>
            <a:avLst/>
            <a:gdLst>
              <a:gd name="connsiteX0" fmla="*/ 0 w 12192000"/>
              <a:gd name="connsiteY0" fmla="*/ 0 h 4848556"/>
              <a:gd name="connsiteX1" fmla="*/ 12192000 w 12192000"/>
              <a:gd name="connsiteY1" fmla="*/ 23537 h 4848556"/>
              <a:gd name="connsiteX2" fmla="*/ 12192000 w 12192000"/>
              <a:gd name="connsiteY2" fmla="*/ 3883552 h 4848556"/>
              <a:gd name="connsiteX3" fmla="*/ 9555891 w 12192000"/>
              <a:gd name="connsiteY3" fmla="*/ 4848556 h 4848556"/>
              <a:gd name="connsiteX4" fmla="*/ 7531737 w 12192000"/>
              <a:gd name="connsiteY4" fmla="*/ 2989158 h 4848556"/>
              <a:gd name="connsiteX5" fmla="*/ 5672340 w 12192000"/>
              <a:gd name="connsiteY5" fmla="*/ 4613189 h 4848556"/>
              <a:gd name="connsiteX6" fmla="*/ 3318672 w 12192000"/>
              <a:gd name="connsiteY6" fmla="*/ 2777328 h 4848556"/>
              <a:gd name="connsiteX7" fmla="*/ 2589035 w 12192000"/>
              <a:gd name="connsiteY7" fmla="*/ 3601111 h 484855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2192000" h="4848556">
                <a:moveTo>
                  <a:pt x="0" y="0"/>
                </a:moveTo>
                <a:lnTo>
                  <a:pt x="12192000" y="23537"/>
                </a:lnTo>
                <a:lnTo>
                  <a:pt x="12192000" y="3883552"/>
                </a:lnTo>
                <a:lnTo>
                  <a:pt x="9555891" y="4848556"/>
                </a:lnTo>
                <a:lnTo>
                  <a:pt x="7531737" y="2989158"/>
                </a:lnTo>
                <a:lnTo>
                  <a:pt x="5672340" y="4613189"/>
                </a:lnTo>
                <a:lnTo>
                  <a:pt x="3318672" y="2777328"/>
                </a:lnTo>
                <a:lnTo>
                  <a:pt x="2589035" y="3601111"/>
                </a:lnTo>
                <a:close/>
              </a:path>
            </a:pathLst>
          </a:custGeom>
        </p:spPr>
        <p:txBody>
          <a:bodyPr wrap="square">
            <a:noAutofit/>
          </a:bodyPr>
          <a:lstStyle/>
          <a:p>
            <a:endParaRPr lang="zh-CN" altLang="en-US"/>
          </a:p>
        </p:txBody>
      </p:sp>
      <p:sp>
        <p:nvSpPr>
          <p:cNvPr id="11" name="图片占位符 10"/>
          <p:cNvSpPr>
            <a:spLocks noGrp="1"/>
          </p:cNvSpPr>
          <p:nvPr>
            <p:ph type="pic" sz="quarter" idx="10"/>
          </p:nvPr>
        </p:nvSpPr>
        <p:spPr>
          <a:xfrm>
            <a:off x="8750810" y="-15032"/>
            <a:ext cx="3441190" cy="6873032"/>
          </a:xfrm>
          <a:custGeom>
            <a:avLst/>
            <a:gdLst>
              <a:gd name="connsiteX0" fmla="*/ 3441190 w 3441190"/>
              <a:gd name="connsiteY0" fmla="*/ 0 h 6873032"/>
              <a:gd name="connsiteX1" fmla="*/ 3431843 w 3441190"/>
              <a:gd name="connsiteY1" fmla="*/ 6873032 h 6873032"/>
              <a:gd name="connsiteX2" fmla="*/ 0 w 3441190"/>
              <a:gd name="connsiteY2" fmla="*/ 3431843 h 68730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441190" h="6873032">
                <a:moveTo>
                  <a:pt x="3441190" y="0"/>
                </a:moveTo>
                <a:lnTo>
                  <a:pt x="3431843" y="6873032"/>
                </a:lnTo>
                <a:lnTo>
                  <a:pt x="0" y="3431843"/>
                </a:lnTo>
                <a:close/>
              </a:path>
            </a:pathLst>
          </a:custGeom>
        </p:spPr>
        <p:txBody>
          <a:bodyPr wrap="square">
            <a:noAutofit/>
          </a:bodyPr>
          <a:lstStyle>
            <a:lvl1pPr marL="0" indent="0">
              <a:buNone/>
              <a:defRPr/>
            </a:lvl1pPr>
          </a:lstStyle>
          <a:p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13" Type="http://schemas.openxmlformats.org/officeDocument/2006/relationships/slideLayout" Target="../slideLayouts/slideLayout26.xml"/><Relationship Id="rId18" Type="http://schemas.openxmlformats.org/officeDocument/2006/relationships/slideLayout" Target="../slideLayouts/slideLayout3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slideLayout" Target="../slideLayouts/slideLayout25.xml"/><Relationship Id="rId17" Type="http://schemas.openxmlformats.org/officeDocument/2006/relationships/slideLayout" Target="../slideLayouts/slideLayout30.xml"/><Relationship Id="rId2" Type="http://schemas.openxmlformats.org/officeDocument/2006/relationships/slideLayout" Target="../slideLayouts/slideLayout15.xml"/><Relationship Id="rId16" Type="http://schemas.openxmlformats.org/officeDocument/2006/relationships/slideLayout" Target="../slideLayouts/slideLayout29.xml"/><Relationship Id="rId20" Type="http://schemas.openxmlformats.org/officeDocument/2006/relationships/theme" Target="../theme/theme2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5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23.xml"/><Relationship Id="rId19" Type="http://schemas.openxmlformats.org/officeDocument/2006/relationships/slideLayout" Target="../slideLayouts/slideLayout32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Relationship Id="rId14" Type="http://schemas.openxmlformats.org/officeDocument/2006/relationships/slideLayout" Target="../slideLayouts/slideLayout2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0"/>
            <a:r>
              <a:rPr lang="zh-CN" altLang="en-US"/>
              <a:t>第二级</a:t>
            </a:r>
          </a:p>
          <a:p>
            <a:pPr lvl="0"/>
            <a:r>
              <a:rPr lang="zh-CN" altLang="en-US"/>
              <a:t>第三级</a:t>
            </a:r>
          </a:p>
          <a:p>
            <a:pPr lvl="0"/>
            <a:r>
              <a:rPr lang="zh-CN" altLang="en-US"/>
              <a:t>第四级</a:t>
            </a:r>
          </a:p>
          <a:p>
            <a:pPr lvl="0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2018/7/26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1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‹#›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  <p:sldLayoutId id="2147483674" r:id="rId13"/>
  </p:sldLayoutIdLst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3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565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0"/>
            <a:r>
              <a:rPr lang="zh-CN" altLang="en-US"/>
              <a:t>第二级</a:t>
            </a:r>
          </a:p>
          <a:p>
            <a:pPr lvl="0"/>
            <a:r>
              <a:rPr lang="zh-CN" altLang="en-US"/>
              <a:t>第三级</a:t>
            </a:r>
          </a:p>
          <a:p>
            <a:pPr lvl="0"/>
            <a:r>
              <a:rPr lang="zh-CN" altLang="en-US"/>
              <a:t>第四级</a:t>
            </a:r>
          </a:p>
          <a:p>
            <a:pPr lvl="0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2018/7/26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‹#›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6" r:id="rId1"/>
    <p:sldLayoutId id="2147483677" r:id="rId2"/>
    <p:sldLayoutId id="2147483678" r:id="rId3"/>
    <p:sldLayoutId id="2147483679" r:id="rId4"/>
    <p:sldLayoutId id="2147483680" r:id="rId5"/>
    <p:sldLayoutId id="2147483681" r:id="rId6"/>
    <p:sldLayoutId id="2147483682" r:id="rId7"/>
    <p:sldLayoutId id="2147483683" r:id="rId8"/>
    <p:sldLayoutId id="2147483684" r:id="rId9"/>
    <p:sldLayoutId id="2147483685" r:id="rId10"/>
    <p:sldLayoutId id="2147483686" r:id="rId11"/>
    <p:sldLayoutId id="2147483687" r:id="rId12"/>
    <p:sldLayoutId id="2147483688" r:id="rId13"/>
    <p:sldLayoutId id="2147483689" r:id="rId14"/>
    <p:sldLayoutId id="2147483690" r:id="rId15"/>
    <p:sldLayoutId id="2147483691" r:id="rId16"/>
    <p:sldLayoutId id="2147483692" r:id="rId17"/>
    <p:sldLayoutId id="2147483693" r:id="rId18"/>
    <p:sldLayoutId id="2147483694" r:id="rId19"/>
  </p:sldLayoutIdLst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1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4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5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8.jpg"/><Relationship Id="rId3" Type="http://schemas.openxmlformats.org/officeDocument/2006/relationships/image" Target="../media/image2.png"/><Relationship Id="rId7" Type="http://schemas.openxmlformats.org/officeDocument/2006/relationships/image" Target="../media/image1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6.jpe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2.png"/><Relationship Id="rId7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9.png"/><Relationship Id="rId5" Type="http://schemas.openxmlformats.org/officeDocument/2006/relationships/image" Target="../media/image5.svg"/><Relationship Id="rId10" Type="http://schemas.openxmlformats.org/officeDocument/2006/relationships/comments" Target="../comments/comment1.xml"/><Relationship Id="rId4" Type="http://schemas.openxmlformats.org/officeDocument/2006/relationships/image" Target="../media/image4.png"/><Relationship Id="rId9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3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4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png"/><Relationship Id="rId3" Type="http://schemas.openxmlformats.org/officeDocument/2006/relationships/image" Target="../media/image2.png"/><Relationship Id="rId7" Type="http://schemas.microsoft.com/office/2007/relationships/hdphoto" Target="../media/hdphoto2.wdp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5.png"/><Relationship Id="rId5" Type="http://schemas.openxmlformats.org/officeDocument/2006/relationships/image" Target="../media/image5.svg"/><Relationship Id="rId10" Type="http://schemas.microsoft.com/office/2007/relationships/hdphoto" Target="../media/hdphoto3.wdp"/><Relationship Id="rId4" Type="http://schemas.openxmlformats.org/officeDocument/2006/relationships/image" Target="../media/image4.png"/><Relationship Id="rId9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8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slideLayout" Target="../slideLayouts/slideLayout12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2" Type="http://schemas.openxmlformats.org/officeDocument/2006/relationships/tags" Target="../tags/tag2.xml"/><Relationship Id="rId16" Type="http://schemas.openxmlformats.org/officeDocument/2006/relationships/image" Target="../media/image2.png"/><Relationship Id="rId1" Type="http://schemas.openxmlformats.org/officeDocument/2006/relationships/themeOverride" Target="../theme/themeOverride2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image" Target="../media/image1.jpeg"/><Relationship Id="rId10" Type="http://schemas.openxmlformats.org/officeDocument/2006/relationships/tags" Target="../tags/tag10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notesSlide" Target="../notesSlides/notesSl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2.png"/><Relationship Id="rId7" Type="http://schemas.openxmlformats.org/officeDocument/2006/relationships/image" Target="../media/image3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29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2.xml"/><Relationship Id="rId1" Type="http://schemas.openxmlformats.org/officeDocument/2006/relationships/themeOverride" Target="../theme/themeOverride3.xml"/><Relationship Id="rId5" Type="http://schemas.openxmlformats.org/officeDocument/2006/relationships/image" Target="../media/image2.png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6.png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5.svg"/><Relationship Id="rId5" Type="http://schemas.openxmlformats.org/officeDocument/2006/relationships/image" Target="../media/image4.png"/><Relationship Id="rId4" Type="http://schemas.openxmlformats.org/officeDocument/2006/relationships/image" Target="../media/image7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2.png"/><Relationship Id="rId7" Type="http://schemas.openxmlformats.org/officeDocument/2006/relationships/image" Target="../media/image5.sv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4.png"/><Relationship Id="rId5" Type="http://schemas.openxmlformats.org/officeDocument/2006/relationships/image" Target="../media/image9.png"/><Relationship Id="rId4" Type="http://schemas.openxmlformats.org/officeDocument/2006/relationships/image" Target="../media/image8.GIF"/><Relationship Id="rId9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13.pn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4.xml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795" y="-8126"/>
            <a:ext cx="12185400" cy="6882307"/>
            <a:chOff x="0" y="-25203"/>
            <a:chExt cx="12186987" cy="6883203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3" y="0"/>
              <a:ext cx="12181974" cy="6858000"/>
            </a:xfrm>
            <a:prstGeom prst="rect">
              <a:avLst/>
            </a:prstGeom>
          </p:spPr>
        </p:pic>
        <p:sp>
          <p:nvSpPr>
            <p:cNvPr id="18" name="矩形 17"/>
            <p:cNvSpPr/>
            <p:nvPr/>
          </p:nvSpPr>
          <p:spPr>
            <a:xfrm>
              <a:off x="0" y="-25203"/>
              <a:ext cx="12181974" cy="6858000"/>
            </a:xfrm>
            <a:prstGeom prst="rect">
              <a:avLst/>
            </a:prstGeom>
            <a:solidFill>
              <a:schemeClr val="tx1">
                <a:alpha val="5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noAutofit/>
            </a:bodyPr>
            <a:lstStyle/>
            <a:p>
              <a:pPr algn="ctr" defTabSz="914400"/>
              <a:endParaRPr lang="zh-CN" altLang="en-US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</p:grpSp>
      <p:sp>
        <p:nvSpPr>
          <p:cNvPr id="16" name="任意多边形 15"/>
          <p:cNvSpPr/>
          <p:nvPr/>
        </p:nvSpPr>
        <p:spPr>
          <a:xfrm>
            <a:off x="-9230" y="1147156"/>
            <a:ext cx="12190413" cy="4584748"/>
          </a:xfrm>
          <a:custGeom>
            <a:avLst/>
            <a:gdLst>
              <a:gd name="connsiteX0" fmla="*/ 8511389 w 12192000"/>
              <a:gd name="connsiteY0" fmla="*/ 0 h 3805084"/>
              <a:gd name="connsiteX1" fmla="*/ 12192000 w 12192000"/>
              <a:gd name="connsiteY1" fmla="*/ 0 h 3805084"/>
              <a:gd name="connsiteX2" fmla="*/ 12192000 w 12192000"/>
              <a:gd name="connsiteY2" fmla="*/ 3805084 h 3805084"/>
              <a:gd name="connsiteX3" fmla="*/ 0 w 12192000"/>
              <a:gd name="connsiteY3" fmla="*/ 3805084 h 3805084"/>
              <a:gd name="connsiteX4" fmla="*/ 0 w 12192000"/>
              <a:gd name="connsiteY4" fmla="*/ 545523 h 3805084"/>
              <a:gd name="connsiteX5" fmla="*/ 8191227 w 12192000"/>
              <a:gd name="connsiteY5" fmla="*/ 545523 h 38050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2192000" h="3805084">
                <a:moveTo>
                  <a:pt x="8511389" y="0"/>
                </a:moveTo>
                <a:lnTo>
                  <a:pt x="12192000" y="0"/>
                </a:lnTo>
                <a:lnTo>
                  <a:pt x="12192000" y="3805084"/>
                </a:lnTo>
                <a:lnTo>
                  <a:pt x="0" y="3805084"/>
                </a:lnTo>
                <a:lnTo>
                  <a:pt x="0" y="545523"/>
                </a:lnTo>
                <a:lnTo>
                  <a:pt x="8191227" y="545523"/>
                </a:lnTo>
                <a:close/>
              </a:path>
            </a:pathLst>
          </a:custGeom>
          <a:solidFill>
            <a:srgbClr val="0D0D0D">
              <a:alpha val="7294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12" name="平行四边形 11"/>
          <p:cNvSpPr/>
          <p:nvPr/>
        </p:nvSpPr>
        <p:spPr>
          <a:xfrm>
            <a:off x="9077404" y="446"/>
            <a:ext cx="2398974" cy="2472324"/>
          </a:xfrm>
          <a:prstGeom prst="parallelogram">
            <a:avLst>
              <a:gd name="adj" fmla="val 58689"/>
            </a:avLst>
          </a:prstGeom>
          <a:solidFill>
            <a:schemeClr val="tx1">
              <a:alpha val="6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13" name="平行四边形 12"/>
          <p:cNvSpPr/>
          <p:nvPr/>
        </p:nvSpPr>
        <p:spPr>
          <a:xfrm>
            <a:off x="6810484" y="3809110"/>
            <a:ext cx="2974136" cy="3065071"/>
          </a:xfrm>
          <a:prstGeom prst="parallelogram">
            <a:avLst>
              <a:gd name="adj" fmla="val 58689"/>
            </a:avLst>
          </a:prstGeom>
          <a:solidFill>
            <a:schemeClr val="tx1">
              <a:alpha val="39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  <a:latin typeface="等线" panose="02010600030101010101" charset="-122"/>
              <a:ea typeface="等线" panose="02010600030101010101" charset="-122"/>
            </a:endParaRPr>
          </a:p>
        </p:txBody>
      </p:sp>
      <p:sp>
        <p:nvSpPr>
          <p:cNvPr id="6" name="平行四边形 5"/>
          <p:cNvSpPr/>
          <p:nvPr/>
        </p:nvSpPr>
        <p:spPr>
          <a:xfrm>
            <a:off x="8386160" y="3156192"/>
            <a:ext cx="4237152" cy="3701363"/>
          </a:xfrm>
          <a:prstGeom prst="parallelogram">
            <a:avLst>
              <a:gd name="adj" fmla="val 58689"/>
            </a:avLst>
          </a:prstGeom>
          <a:solidFill>
            <a:srgbClr val="F1B015">
              <a:alpha val="80000"/>
            </a:srgb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zh-CN" altLang="en-US" sz="3200" kern="0">
              <a:solidFill>
                <a:srgbClr val="FFFFFF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10" name="平行四边形 9"/>
          <p:cNvSpPr/>
          <p:nvPr/>
        </p:nvSpPr>
        <p:spPr>
          <a:xfrm>
            <a:off x="5762798" y="5731906"/>
            <a:ext cx="1288589" cy="1125647"/>
          </a:xfrm>
          <a:prstGeom prst="parallelogram">
            <a:avLst>
              <a:gd name="adj" fmla="val 58689"/>
            </a:avLst>
          </a:prstGeom>
          <a:solidFill>
            <a:srgbClr val="F1B015">
              <a:alpha val="80000"/>
            </a:srgb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zh-CN" altLang="en-US" sz="3200" kern="0">
              <a:solidFill>
                <a:srgbClr val="FFFFFF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11" name="平行四边形 10"/>
          <p:cNvSpPr/>
          <p:nvPr/>
        </p:nvSpPr>
        <p:spPr>
          <a:xfrm>
            <a:off x="8514420" y="448"/>
            <a:ext cx="2205795" cy="1926872"/>
          </a:xfrm>
          <a:prstGeom prst="parallelogram">
            <a:avLst>
              <a:gd name="adj" fmla="val 58689"/>
            </a:avLst>
          </a:prstGeom>
          <a:solidFill>
            <a:srgbClr val="F1B015">
              <a:alpha val="80000"/>
            </a:srgb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zh-CN" altLang="en-US" sz="3200" kern="0">
              <a:solidFill>
                <a:srgbClr val="FFFFFF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9" name="平行四边形 8"/>
          <p:cNvSpPr/>
          <p:nvPr/>
        </p:nvSpPr>
        <p:spPr>
          <a:xfrm>
            <a:off x="6151417" y="5033909"/>
            <a:ext cx="1998367" cy="1823646"/>
          </a:xfrm>
          <a:prstGeom prst="parallelogram">
            <a:avLst>
              <a:gd name="adj" fmla="val 58689"/>
            </a:avLst>
          </a:prstGeom>
          <a:solidFill>
            <a:srgbClr val="F1B015">
              <a:alpha val="80000"/>
            </a:srgb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defTabSz="914400"/>
            <a:endParaRPr kumimoji="1" lang="zh-CN" altLang="en-US" sz="3200" kern="0">
              <a:solidFill>
                <a:srgbClr val="FFFFFF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41112" y="4180908"/>
            <a:ext cx="3877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指导老师：陶  丹</a:t>
            </a:r>
            <a:r>
              <a:rPr lang="zh-CN" altLang="en-US" sz="24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，高睿鹏</a:t>
            </a:r>
            <a:endParaRPr lang="en-US" altLang="zh-CN" sz="24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41112" y="1815200"/>
            <a:ext cx="9092232" cy="2324888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defTabSz="914400">
              <a:lnSpc>
                <a:spcPct val="125000"/>
              </a:lnSpc>
            </a:pPr>
            <a:r>
              <a:rPr lang="zh-CN" altLang="en-US" sz="3600" b="1" spc="300" dirty="0">
                <a:solidFill>
                  <a:schemeClr val="accent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大创中期答辩</a:t>
            </a:r>
            <a:endParaRPr lang="en-US" altLang="zh-CN" sz="3600" b="1" spc="300" dirty="0">
              <a:solidFill>
                <a:schemeClr val="accent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Arial" panose="020B0604020202020204" pitchFamily="34" charset="0"/>
            </a:endParaRPr>
          </a:p>
          <a:p>
            <a:pPr defTabSz="914400">
              <a:lnSpc>
                <a:spcPct val="125000"/>
              </a:lnSpc>
            </a:pPr>
            <a:r>
              <a:rPr lang="zh-CN" altLang="en-US" sz="4000" b="1" spc="300" dirty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面向辅助驾驶的环境建图与视觉定位技术及应用</a:t>
            </a:r>
            <a:r>
              <a:rPr lang="zh-CN" altLang="en-US" sz="3200" b="1" spc="300" dirty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（实物类）</a:t>
            </a:r>
            <a:endParaRPr lang="zh-CN" altLang="en-US" sz="4000" b="1" spc="300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anose="02010800040101010101" pitchFamily="2" charset="-122"/>
              <a:ea typeface="华文新魏" panose="02010800040101010101" pitchFamily="2" charset="-122"/>
              <a:cs typeface="Arial" panose="020B0604020202020204" pitchFamily="34" charset="0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77" b="33890"/>
          <a:stretch>
            <a:fillRect/>
          </a:stretch>
        </p:blipFill>
        <p:spPr>
          <a:xfrm>
            <a:off x="104958" y="12149"/>
            <a:ext cx="2626075" cy="891300"/>
          </a:xfrm>
          <a:prstGeom prst="rect">
            <a:avLst/>
          </a:prstGeom>
        </p:spPr>
      </p:pic>
      <p:sp>
        <p:nvSpPr>
          <p:cNvPr id="21" name="文本框 20"/>
          <p:cNvSpPr txBox="1"/>
          <p:nvPr/>
        </p:nvSpPr>
        <p:spPr>
          <a:xfrm>
            <a:off x="340859" y="4588242"/>
            <a:ext cx="6998834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组    长：李婧文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  <a:sym typeface="+mn-ea"/>
              </a:rPr>
              <a:t>20211038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组    员：王楚涵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20211235  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张鹏伟 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20211243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2"/>
          <p:cNvSpPr txBox="1"/>
          <p:nvPr/>
        </p:nvSpPr>
        <p:spPr>
          <a:xfrm>
            <a:off x="-124260" y="125319"/>
            <a:ext cx="12440519" cy="297467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2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77" b="33890"/>
          <a:stretch>
            <a:fillRect/>
          </a:stretch>
        </p:blipFill>
        <p:spPr>
          <a:xfrm>
            <a:off x="9491006" y="579"/>
            <a:ext cx="2626075" cy="891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 flipV="1">
            <a:off x="0" y="967289"/>
            <a:ext cx="12192000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56000">
                <a:schemeClr val="accent3">
                  <a:lumMod val="97000"/>
                  <a:lumOff val="3000"/>
                </a:schemeClr>
              </a:gs>
              <a:gs pos="100000">
                <a:srgbClr val="FFFFFF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9117" y="124803"/>
            <a:ext cx="5793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项目进展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——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硬件</a:t>
            </a: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1" y="6499415"/>
            <a:ext cx="12192001" cy="37143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30768" y="1885348"/>
            <a:ext cx="6348328" cy="34163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目标：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为了模拟无人驾驶场景，我们选择购置小车。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型号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：阿克曼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ROS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机器人小车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(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¥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2899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）。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选择原因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：配置齐全，含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Jetson Nano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主控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(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满足搭建新型传感器的需求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)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、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STM32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主控板、激光雷达、深度相机和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7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寸触摸屏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(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方便实现单目深度估计和最终呈现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)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。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rcRect b="2279"/>
          <a:stretch>
            <a:fillRect/>
          </a:stretch>
        </p:blipFill>
        <p:spPr>
          <a:xfrm>
            <a:off x="6956156" y="1652297"/>
            <a:ext cx="4247231" cy="4190276"/>
          </a:xfrm>
          <a:prstGeom prst="rect">
            <a:avLst/>
          </a:prstGeom>
        </p:spPr>
      </p:pic>
      <p:sp>
        <p:nvSpPr>
          <p:cNvPr id="15" name="文本框 14"/>
          <p:cNvSpPr txBox="1"/>
          <p:nvPr/>
        </p:nvSpPr>
        <p:spPr>
          <a:xfrm>
            <a:off x="452754" y="1199292"/>
            <a:ext cx="8237563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</a:rPr>
              <a:t>小车购置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2"/>
          <p:cNvSpPr txBox="1"/>
          <p:nvPr/>
        </p:nvSpPr>
        <p:spPr>
          <a:xfrm>
            <a:off x="-124260" y="125319"/>
            <a:ext cx="12440519" cy="297467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2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77" b="33890"/>
          <a:stretch>
            <a:fillRect/>
          </a:stretch>
        </p:blipFill>
        <p:spPr>
          <a:xfrm>
            <a:off x="9491006" y="579"/>
            <a:ext cx="2626075" cy="891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 flipV="1">
            <a:off x="0" y="967289"/>
            <a:ext cx="12192000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56000">
                <a:schemeClr val="accent3">
                  <a:lumMod val="97000"/>
                  <a:lumOff val="3000"/>
                </a:schemeClr>
              </a:gs>
              <a:gs pos="100000">
                <a:srgbClr val="FFFFFF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9117" y="124803"/>
            <a:ext cx="5793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项目进展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——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硬件</a:t>
            </a: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1" y="6499415"/>
            <a:ext cx="12192001" cy="37143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52753" y="1987540"/>
            <a:ext cx="5326793" cy="35394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/>
              <a:defRPr/>
            </a:pPr>
            <a:r>
              <a:rPr lang="zh-CN" altLang="en-US" sz="2800" b="1" dirty="0">
                <a:solidFill>
                  <a:srgbClr val="ED7D3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软件：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Ubuntu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系统配置；算法环境配置；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GPU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的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CUDA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及显卡驱动配置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en-US" altLang="zh-CN" sz="2400" dirty="0">
              <a:solidFill>
                <a:prstClr val="black"/>
              </a:solidFill>
              <a:latin typeface="黑体" panose="02010609060101010101" charset="-122"/>
              <a:ea typeface="黑体" panose="02010609060101010101" charset="-122"/>
              <a:sym typeface="+mn-ea"/>
            </a:endParaRPr>
          </a:p>
          <a:p>
            <a:pPr marR="0" lvl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/>
              <a:defRPr/>
            </a:pPr>
            <a:r>
              <a:rPr lang="zh-CN" altLang="en-US" sz="2800" b="1" dirty="0">
                <a:solidFill>
                  <a:srgbClr val="ED7D31"/>
                </a:solidFill>
                <a:latin typeface="华文中宋" panose="02010600040101010101" charset="-122"/>
                <a:ea typeface="华文中宋" panose="02010600040101010101" charset="-122"/>
                <a:sym typeface="+mn-ea"/>
              </a:rPr>
              <a:t>硬件：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购买网卡配置网络；在开源基础修改并调试实现自己的远程操控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app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；各部分硬件功能调用（雷达，摄像头等）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rcRect l="-1047" t="-581" r="-465" b="-1358"/>
          <a:stretch>
            <a:fillRect/>
          </a:stretch>
        </p:blipFill>
        <p:spPr>
          <a:xfrm>
            <a:off x="6026920" y="1747388"/>
            <a:ext cx="5326794" cy="3845786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452754" y="1199292"/>
            <a:ext cx="8237563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</a:rPr>
              <a:t>小车配置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77" b="33890"/>
          <a:stretch>
            <a:fillRect/>
          </a:stretch>
        </p:blipFill>
        <p:spPr>
          <a:xfrm>
            <a:off x="9491006" y="579"/>
            <a:ext cx="2626075" cy="891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 flipV="1">
            <a:off x="0" y="967289"/>
            <a:ext cx="12192000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56000">
                <a:schemeClr val="accent3">
                  <a:lumMod val="97000"/>
                  <a:lumOff val="3000"/>
                </a:schemeClr>
              </a:gs>
              <a:gs pos="100000">
                <a:srgbClr val="FFFFFF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58800" y="124616"/>
            <a:ext cx="5793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阶段性成果</a:t>
            </a:r>
            <a:r>
              <a:rPr lang="en-US" altLang="zh-CN" sz="4000" dirty="0">
                <a:solidFill>
                  <a:schemeClr val="bg1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——</a:t>
            </a:r>
            <a:r>
              <a:rPr lang="zh-CN" altLang="en-US" sz="4000" dirty="0">
                <a:solidFill>
                  <a:schemeClr val="bg1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算法</a:t>
            </a:r>
            <a:endParaRPr lang="zh-CN" altLang="en-US" sz="4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2754" y="1199292"/>
            <a:ext cx="8237563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  <a:defRPr/>
            </a:pPr>
            <a:r>
              <a:rPr lang="zh-CN" altLang="en-US" sz="2800" b="1" dirty="0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确认借助单目实现测距</a:t>
            </a:r>
          </a:p>
        </p:txBody>
      </p:sp>
      <p:sp>
        <p:nvSpPr>
          <p:cNvPr id="5" name="矩形 4"/>
          <p:cNvSpPr/>
          <p:nvPr/>
        </p:nvSpPr>
        <p:spPr>
          <a:xfrm>
            <a:off x="-1" y="6499415"/>
            <a:ext cx="12192001" cy="37143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15315" y="1746885"/>
            <a:ext cx="10677081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为了降低成本、简化算法结构、过大适用场景范围，选择</a:t>
            </a:r>
            <a:r>
              <a:rPr lang="en-US" altLang="zh-CN" sz="2400" dirty="0" err="1">
                <a:latin typeface="黑体" panose="02010609060101010101" pitchFamily="49" charset="-122"/>
                <a:ea typeface="黑体" panose="02010609060101010101" pitchFamily="49" charset="-122"/>
                <a:cs typeface="+mj-cs"/>
                <a:sym typeface="+mn-ea"/>
              </a:rPr>
              <a:t>对计算量需求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+mj-cs"/>
                <a:sym typeface="+mn-ea"/>
              </a:rPr>
              <a:t>较低的</a:t>
            </a:r>
            <a:r>
              <a:rPr lang="zh-CN" altLang="en-US" sz="2400" b="1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  <a:sym typeface="+mn-ea"/>
              </a:rPr>
              <a:t>单目测距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+mj-cs"/>
                <a:sym typeface="+mn-ea"/>
              </a:rPr>
              <a:t>。样本形式为一段单目视频流。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  <a:cs typeface="+mj-cs"/>
              <a:sym typeface="+mn-ea"/>
            </a:endParaRPr>
          </a:p>
          <a:p>
            <a:pPr marL="342900" indent="-342900"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在已有的单目测距模型基础上解决了遮挡问题和静态场景问题。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  <a:cs typeface="+mj-cs"/>
              <a:sym typeface="+mn-ea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7472A69A-813D-5892-B3C0-5DDFEB3ED701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660"/>
          <a:stretch/>
        </p:blipFill>
        <p:spPr>
          <a:xfrm>
            <a:off x="1567838" y="4575325"/>
            <a:ext cx="1801103" cy="1331721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0D5BDEDF-95EC-B613-869F-28C78623DAD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99264" y="3136538"/>
            <a:ext cx="1638372" cy="1228779"/>
          </a:xfrm>
          <a:prstGeom prst="rect">
            <a:avLst/>
          </a:prstGeom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D6EF3371-18AB-73D2-304C-9819285C9189}"/>
              </a:ext>
            </a:extLst>
          </p:cNvPr>
          <p:cNvSpPr txBox="1"/>
          <p:nvPr/>
        </p:nvSpPr>
        <p:spPr>
          <a:xfrm>
            <a:off x="1512789" y="4460160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电脑摄像头模拟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3AD3A88-145F-FC21-80F8-C0D99E0945CC}"/>
              </a:ext>
            </a:extLst>
          </p:cNvPr>
          <p:cNvSpPr txBox="1"/>
          <p:nvPr/>
        </p:nvSpPr>
        <p:spPr>
          <a:xfrm>
            <a:off x="1625850" y="5850574"/>
            <a:ext cx="16850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Astra Pro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相机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2CF2393-A6A2-3566-3081-870C7D29B925}"/>
              </a:ext>
            </a:extLst>
          </p:cNvPr>
          <p:cNvSpPr txBox="1"/>
          <p:nvPr/>
        </p:nvSpPr>
        <p:spPr>
          <a:xfrm>
            <a:off x="5042434" y="5236222"/>
            <a:ext cx="576160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单张彩色图片无法获取三维信息，故借助连续前后两帧，获得相机相对于场景中角度和位置的变化。</a:t>
            </a:r>
          </a:p>
        </p:txBody>
      </p: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79DD01B5-8E2B-CD52-C0FA-934F4CEC8D8D}"/>
              </a:ext>
            </a:extLst>
          </p:cNvPr>
          <p:cNvGrpSpPr/>
          <p:nvPr/>
        </p:nvGrpSpPr>
        <p:grpSpPr>
          <a:xfrm>
            <a:off x="4101482" y="3146740"/>
            <a:ext cx="6986727" cy="1949728"/>
            <a:chOff x="4145871" y="3286494"/>
            <a:chExt cx="6951216" cy="1846417"/>
          </a:xfrm>
        </p:grpSpPr>
        <p:pic>
          <p:nvPicPr>
            <p:cNvPr id="18" name="图片 17">
              <a:extLst>
                <a:ext uri="{FF2B5EF4-FFF2-40B4-BE49-F238E27FC236}">
                  <a16:creationId xmlns:a16="http://schemas.microsoft.com/office/drawing/2014/main" id="{737D8B30-C387-1CE5-CAEB-EDDDD7A0B8C6}"/>
                </a:ext>
              </a:extLst>
            </p:cNvPr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145871" y="3286494"/>
              <a:ext cx="6951216" cy="1846417"/>
            </a:xfrm>
            <a:prstGeom prst="rect">
              <a:avLst/>
            </a:prstGeom>
          </p:spPr>
        </p:pic>
        <p:pic>
          <p:nvPicPr>
            <p:cNvPr id="19" name="图片 18">
              <a:extLst>
                <a:ext uri="{FF2B5EF4-FFF2-40B4-BE49-F238E27FC236}">
                  <a16:creationId xmlns:a16="http://schemas.microsoft.com/office/drawing/2014/main" id="{3173D35B-7A00-5958-DA8D-F828CC82242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79033" t="11364" r="18029" b="45358"/>
            <a:stretch/>
          </p:blipFill>
          <p:spPr>
            <a:xfrm flipV="1">
              <a:off x="9641151" y="4315122"/>
              <a:ext cx="204186" cy="799101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77" b="33890"/>
          <a:stretch>
            <a:fillRect/>
          </a:stretch>
        </p:blipFill>
        <p:spPr>
          <a:xfrm>
            <a:off x="9491006" y="579"/>
            <a:ext cx="2626075" cy="891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 flipV="1">
            <a:off x="0" y="967289"/>
            <a:ext cx="12192000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56000">
                <a:schemeClr val="accent3">
                  <a:lumMod val="97000"/>
                  <a:lumOff val="3000"/>
                </a:schemeClr>
              </a:gs>
              <a:gs pos="100000">
                <a:srgbClr val="FFFFFF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58800" y="124616"/>
            <a:ext cx="5793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阶段性成果</a:t>
            </a:r>
            <a:r>
              <a:rPr lang="en-US" altLang="zh-CN" sz="4000" dirty="0">
                <a:solidFill>
                  <a:schemeClr val="bg1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——</a:t>
            </a:r>
            <a:r>
              <a:rPr lang="zh-CN" altLang="en-US" sz="4000" dirty="0">
                <a:solidFill>
                  <a:schemeClr val="bg1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算法</a:t>
            </a:r>
            <a:endParaRPr lang="zh-CN" altLang="en-US" sz="4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2754" y="1199292"/>
            <a:ext cx="8237563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  <a:defRPr/>
            </a:pPr>
            <a:r>
              <a:rPr lang="zh-CN" altLang="en-US" sz="2800" b="1" dirty="0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选择无监督学习算法</a:t>
            </a:r>
            <a:r>
              <a:rPr lang="en-US" altLang="zh-CN" sz="2800" b="1" dirty="0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monodepth2</a:t>
            </a:r>
            <a:endParaRPr lang="zh-CN" altLang="en-US" sz="2800" b="1" dirty="0">
              <a:solidFill>
                <a:schemeClr val="accent2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-1" y="6499415"/>
            <a:ext cx="12192001" cy="37143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15316" y="1897958"/>
            <a:ext cx="1057440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为了降低数据采集的软件成本和人工成本，选择无需标定数据类型的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无监督学习算法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。用</a:t>
            </a:r>
            <a:r>
              <a:rPr lang="en-US" altLang="zh-CN" sz="24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  <a:sym typeface="+mn-ea"/>
              </a:rPr>
              <a:t>Monodepth2</a:t>
            </a:r>
            <a:r>
              <a:rPr lang="zh-CN" altLang="en-US" sz="2400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  <a:sym typeface="+mn-ea"/>
              </a:rPr>
              <a:t>开源单目深度估计算法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，实现单帧图到深度图的转化。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6B8AC235-61E4-2819-19D7-0B2A4D5B7C0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7303" y="3203662"/>
            <a:ext cx="2432050" cy="193929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960BE85E-E81A-8929-EE0A-47E18FF83E3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149353" y="3205236"/>
            <a:ext cx="2459990" cy="1937385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C0280A20-6E76-39B8-7DC2-FCDC871C33E6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604638" y="3203662"/>
            <a:ext cx="2585085" cy="1939290"/>
          </a:xfrm>
          <a:prstGeom prst="rect">
            <a:avLst/>
          </a:prstGeom>
        </p:spPr>
      </p:pic>
      <p:pic>
        <p:nvPicPr>
          <p:cNvPr id="18" name="图片 17">
            <a:extLst>
              <a:ext uri="{FF2B5EF4-FFF2-40B4-BE49-F238E27FC236}">
                <a16:creationId xmlns:a16="http://schemas.microsoft.com/office/drawing/2014/main" id="{C0FD5F27-60C6-A703-D7CD-654D267B1024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032888" y="3213187"/>
            <a:ext cx="2571750" cy="1929765"/>
          </a:xfrm>
          <a:prstGeom prst="rect">
            <a:avLst/>
          </a:prstGeom>
        </p:spPr>
      </p:pic>
      <p:sp>
        <p:nvSpPr>
          <p:cNvPr id="21" name="文本框 20">
            <a:extLst>
              <a:ext uri="{FF2B5EF4-FFF2-40B4-BE49-F238E27FC236}">
                <a16:creationId xmlns:a16="http://schemas.microsoft.com/office/drawing/2014/main" id="{5CC6F939-F96A-35BF-334F-703EE5CA93E8}"/>
              </a:ext>
            </a:extLst>
          </p:cNvPr>
          <p:cNvSpPr txBox="1"/>
          <p:nvPr/>
        </p:nvSpPr>
        <p:spPr>
          <a:xfrm>
            <a:off x="8106684" y="5289376"/>
            <a:ext cx="995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转化图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604CCF1C-216D-138B-C954-D5BDCD9C58DA}"/>
              </a:ext>
            </a:extLst>
          </p:cNvPr>
          <p:cNvSpPr txBox="1"/>
          <p:nvPr/>
        </p:nvSpPr>
        <p:spPr>
          <a:xfrm>
            <a:off x="2651399" y="5289376"/>
            <a:ext cx="9959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转化图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2169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2"/>
          <p:cNvSpPr txBox="1"/>
          <p:nvPr/>
        </p:nvSpPr>
        <p:spPr>
          <a:xfrm>
            <a:off x="-124260" y="235174"/>
            <a:ext cx="12440519" cy="297467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en-US" sz="17200" b="1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77" b="33890"/>
          <a:stretch>
            <a:fillRect/>
          </a:stretch>
        </p:blipFill>
        <p:spPr>
          <a:xfrm>
            <a:off x="9491006" y="579"/>
            <a:ext cx="2626075" cy="891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 flipV="1">
            <a:off x="0" y="967289"/>
            <a:ext cx="12192000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56000">
                <a:schemeClr val="accent3">
                  <a:lumMod val="97000"/>
                  <a:lumOff val="3000"/>
                </a:schemeClr>
              </a:gs>
              <a:gs pos="100000">
                <a:srgbClr val="FFFFFF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59117" y="124803"/>
            <a:ext cx="5793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项目进展</a:t>
            </a:r>
            <a:r>
              <a:rPr lang="en-US" altLang="zh-CN" sz="4000" dirty="0">
                <a:solidFill>
                  <a:schemeClr val="bg1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——</a:t>
            </a:r>
            <a:r>
              <a:rPr lang="zh-CN" altLang="en-US" sz="4000" dirty="0">
                <a:solidFill>
                  <a:schemeClr val="bg1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算法</a:t>
            </a:r>
            <a:endParaRPr lang="en-US" altLang="zh-CN" sz="4000" dirty="0">
              <a:solidFill>
                <a:schemeClr val="bg1">
                  <a:lumMod val="50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674337" y="1779105"/>
            <a:ext cx="1068807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/>
            </a:pP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  <a:sym typeface="+mn-ea"/>
              </a:rPr>
              <a:t>在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+mj-cs"/>
                <a:sym typeface="+mn-ea"/>
              </a:rPr>
              <a:t>Monodepth2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+mj-cs"/>
                <a:sym typeface="+mn-ea"/>
              </a:rPr>
              <a:t>开源单目深度估计算法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  <a:sym typeface="+mn-ea"/>
              </a:rPr>
              <a:t>的基础上，加入新的</a:t>
            </a:r>
            <a:r>
              <a:rPr lang="zh-CN" altLang="en-US" sz="2400" b="1" dirty="0">
                <a:solidFill>
                  <a:schemeClr val="accent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  <a:sym typeface="+mn-ea"/>
              </a:rPr>
              <a:t>惯导数据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  <a:sym typeface="+mn-ea"/>
              </a:rPr>
              <a:t>，减小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训练模型对环境的依赖度，实现轻量级算法，使得适配性更好。</a:t>
            </a:r>
            <a:endParaRPr kumimoji="0" lang="en-US" altLang="zh-CN" sz="240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1" y="6499415"/>
            <a:ext cx="12192001" cy="37143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4C46A43-72B3-1F7D-DBD5-10C03247CDCE}"/>
              </a:ext>
            </a:extLst>
          </p:cNvPr>
          <p:cNvSpPr txBox="1"/>
          <p:nvPr/>
        </p:nvSpPr>
        <p:spPr>
          <a:xfrm>
            <a:off x="452754" y="1199292"/>
            <a:ext cx="9436970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  <a:defRPr/>
            </a:pPr>
            <a:r>
              <a:rPr lang="zh-CN" altLang="en-US" sz="2800" b="1" dirty="0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在</a:t>
            </a:r>
            <a:r>
              <a:rPr lang="en-US" altLang="zh-CN" sz="2800" b="1" dirty="0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monodepth2</a:t>
            </a:r>
            <a:r>
              <a:rPr lang="zh-CN" altLang="en-US" sz="2800" b="1" dirty="0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基础上引入惯导数据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F0B83996-7969-5F50-60C9-3C3C702FD6A6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1471"/>
          <a:stretch/>
        </p:blipFill>
        <p:spPr>
          <a:xfrm>
            <a:off x="2990526" y="2842522"/>
            <a:ext cx="6412649" cy="3090759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2E3E39EF-DDB0-8F71-E2E3-1091CB8A8819}"/>
              </a:ext>
            </a:extLst>
          </p:cNvPr>
          <p:cNvSpPr txBox="1"/>
          <p:nvPr/>
        </p:nvSpPr>
        <p:spPr>
          <a:xfrm>
            <a:off x="9757769" y="5633203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无监督学习思路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AABE5F0B-049F-400A-3CD7-13F80D122B04}"/>
              </a:ext>
            </a:extLst>
          </p:cNvPr>
          <p:cNvSpPr/>
          <p:nvPr/>
        </p:nvSpPr>
        <p:spPr>
          <a:xfrm>
            <a:off x="2990526" y="4021256"/>
            <a:ext cx="3589064" cy="1070112"/>
          </a:xfrm>
          <a:prstGeom prst="rect">
            <a:avLst/>
          </a:prstGeom>
          <a:noFill/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FD2AFAD-84B8-E1FC-5200-7218F49AE00B}"/>
              </a:ext>
            </a:extLst>
          </p:cNvPr>
          <p:cNvSpPr txBox="1"/>
          <p:nvPr/>
        </p:nvSpPr>
        <p:spPr>
          <a:xfrm>
            <a:off x="2550373" y="4021256"/>
            <a:ext cx="53017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引入惯导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03B21D8-3127-8FE6-AB9F-8053C5A4B334}"/>
              </a:ext>
            </a:extLst>
          </p:cNvPr>
          <p:cNvSpPr/>
          <p:nvPr/>
        </p:nvSpPr>
        <p:spPr>
          <a:xfrm>
            <a:off x="7284032" y="2865319"/>
            <a:ext cx="1491411" cy="861512"/>
          </a:xfrm>
          <a:prstGeom prst="rect">
            <a:avLst/>
          </a:prstGeom>
          <a:noFill/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D6C2915-3991-55F0-D85E-633961E6DB56}"/>
              </a:ext>
            </a:extLst>
          </p:cNvPr>
          <p:cNvSpPr txBox="1"/>
          <p:nvPr/>
        </p:nvSpPr>
        <p:spPr>
          <a:xfrm>
            <a:off x="8800463" y="2743490"/>
            <a:ext cx="326254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</a:rPr>
              <a:t>处理所得图像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E0C3F9BD-9BAD-CAFB-97AD-8A7E41F472C2}"/>
              </a:ext>
            </a:extLst>
          </p:cNvPr>
          <p:cNvSpPr txBox="1"/>
          <p:nvPr/>
        </p:nvSpPr>
        <p:spPr>
          <a:xfrm>
            <a:off x="2769603" y="5792848"/>
            <a:ext cx="621880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下一帧处理所得图像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A7DF26C4-0C71-000D-AE10-EA9AC05E05AF}"/>
              </a:ext>
            </a:extLst>
          </p:cNvPr>
          <p:cNvSpPr txBox="1"/>
          <p:nvPr/>
        </p:nvSpPr>
        <p:spPr>
          <a:xfrm>
            <a:off x="4483599" y="5787498"/>
            <a:ext cx="621880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4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</a:rPr>
              <a:t>下一帧预测图像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</a:endParaRP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FB7E2610-10E7-D810-CC83-A6C76B81267D}"/>
              </a:ext>
            </a:extLst>
          </p:cNvPr>
          <p:cNvSpPr/>
          <p:nvPr/>
        </p:nvSpPr>
        <p:spPr>
          <a:xfrm>
            <a:off x="6402034" y="6060238"/>
            <a:ext cx="886530" cy="307777"/>
          </a:xfrm>
          <a:prstGeom prst="rect">
            <a:avLst/>
          </a:prstGeom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400" dirty="0"/>
              <a:t>对比</a:t>
            </a:r>
          </a:p>
        </p:txBody>
      </p:sp>
      <p:cxnSp>
        <p:nvCxnSpPr>
          <p:cNvPr id="24" name="直接箭头连接符 23">
            <a:extLst>
              <a:ext uri="{FF2B5EF4-FFF2-40B4-BE49-F238E27FC236}">
                <a16:creationId xmlns:a16="http://schemas.microsoft.com/office/drawing/2014/main" id="{739B283C-6276-DFA8-DCD4-670E5F165A28}"/>
              </a:ext>
            </a:extLst>
          </p:cNvPr>
          <p:cNvCxnSpPr/>
          <p:nvPr/>
        </p:nvCxnSpPr>
        <p:spPr>
          <a:xfrm>
            <a:off x="6693761" y="5964492"/>
            <a:ext cx="292964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29" name="连接符: 肘形 28">
            <a:extLst>
              <a:ext uri="{FF2B5EF4-FFF2-40B4-BE49-F238E27FC236}">
                <a16:creationId xmlns:a16="http://schemas.microsoft.com/office/drawing/2014/main" id="{3106D5E4-7F53-1B0C-D1DC-D660ED677A75}"/>
              </a:ext>
            </a:extLst>
          </p:cNvPr>
          <p:cNvCxnSpPr>
            <a:cxnSpLocks/>
            <a:stCxn id="22" idx="2"/>
            <a:endCxn id="5" idx="0"/>
          </p:cNvCxnSpPr>
          <p:nvPr/>
        </p:nvCxnSpPr>
        <p:spPr>
          <a:xfrm rot="5400000" flipH="1">
            <a:off x="4758328" y="4281045"/>
            <a:ext cx="3525493" cy="648448"/>
          </a:xfrm>
          <a:prstGeom prst="bentConnector5">
            <a:avLst>
              <a:gd name="adj1" fmla="val -1700"/>
              <a:gd name="adj2" fmla="val 698168"/>
              <a:gd name="adj3" fmla="val 103462"/>
            </a:avLst>
          </a:prstGeom>
          <a:ln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1" name="文本框 40">
            <a:extLst>
              <a:ext uri="{FF2B5EF4-FFF2-40B4-BE49-F238E27FC236}">
                <a16:creationId xmlns:a16="http://schemas.microsoft.com/office/drawing/2014/main" id="{29F311DA-7547-E683-F50E-0DB67FA3EC7F}"/>
              </a:ext>
            </a:extLst>
          </p:cNvPr>
          <p:cNvSpPr txBox="1"/>
          <p:nvPr/>
        </p:nvSpPr>
        <p:spPr>
          <a:xfrm>
            <a:off x="1868273" y="4022734"/>
            <a:ext cx="530171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sz="1400" dirty="0">
                <a:solidFill>
                  <a:srgbClr val="ED7D3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优化模型</a:t>
            </a:r>
            <a:endParaRPr kumimoji="0" lang="en-US" altLang="zh-CN" sz="1400" b="0" i="0" u="none" strike="noStrike" kern="1200" cap="none" spc="0" normalizeH="0" baseline="0" noProof="0" dirty="0">
              <a:ln>
                <a:noFill/>
              </a:ln>
              <a:solidFill>
                <a:srgbClr val="ED7D31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664177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77" b="33890"/>
          <a:stretch>
            <a:fillRect/>
          </a:stretch>
        </p:blipFill>
        <p:spPr>
          <a:xfrm>
            <a:off x="9491006" y="579"/>
            <a:ext cx="2626075" cy="891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 flipV="1">
            <a:off x="0" y="967289"/>
            <a:ext cx="12192000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56000">
                <a:schemeClr val="accent3">
                  <a:lumMod val="97000"/>
                  <a:lumOff val="3000"/>
                </a:schemeClr>
              </a:gs>
              <a:gs pos="100000">
                <a:srgbClr val="FFFFFF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58800" y="124616"/>
            <a:ext cx="5793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阶段性成果</a:t>
            </a:r>
            <a:r>
              <a:rPr lang="en-US" altLang="zh-CN" sz="4000" dirty="0">
                <a:solidFill>
                  <a:schemeClr val="bg1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——</a:t>
            </a:r>
            <a:r>
              <a:rPr lang="zh-CN" altLang="en-US" sz="4000" dirty="0">
                <a:solidFill>
                  <a:schemeClr val="bg1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算法</a:t>
            </a:r>
            <a:endParaRPr lang="zh-CN" altLang="en-US" sz="4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2754" y="1199292"/>
            <a:ext cx="8237563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  <a:defRPr/>
            </a:pPr>
            <a:r>
              <a:rPr lang="zh-CN" altLang="en-US" sz="2800" b="1" dirty="0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下载</a:t>
            </a:r>
            <a:r>
              <a:rPr lang="en-US" altLang="zh-CN" sz="2800" b="1" dirty="0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KITTI</a:t>
            </a:r>
            <a:r>
              <a:rPr lang="zh-CN" altLang="en-US" sz="2800" b="1" dirty="0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数据集并进行模型训练</a:t>
            </a:r>
          </a:p>
        </p:txBody>
      </p:sp>
      <p:sp>
        <p:nvSpPr>
          <p:cNvPr id="5" name="矩形 4"/>
          <p:cNvSpPr/>
          <p:nvPr/>
        </p:nvSpPr>
        <p:spPr>
          <a:xfrm>
            <a:off x="-1" y="6499415"/>
            <a:ext cx="12192001" cy="37143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615315" y="1746885"/>
            <a:ext cx="1083874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为了由深度估计算法生成深度测距模型，下载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KITTI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pitchFamily="49" charset="-122"/>
                <a:ea typeface="黑体" panose="02010609060101010101" pitchFamily="49" charset="-122"/>
                <a:cs typeface="+mn-cs"/>
                <a:sym typeface="+mn-ea"/>
              </a:rPr>
              <a:t>数据集进行模型训练，生成深度估计模型。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pitchFamily="49" charset="-122"/>
              <a:ea typeface="黑体" panose="02010609060101010101" pitchFamily="49" charset="-122"/>
              <a:cs typeface="+mn-cs"/>
              <a:sym typeface="+mn-ea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41685" y="2512109"/>
            <a:ext cx="10377805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数据集的样本量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接近</a:t>
            </a:r>
            <a:r>
              <a:rPr lang="en-US" altLang="zh-CN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200G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，内含</a:t>
            </a:r>
            <a:r>
              <a:rPr lang="zh-CN" altLang="en-US" sz="2400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连续帧数据、相机内参矩阵、可选的左右视图数据和点云代表的深度真值。</a:t>
            </a:r>
            <a:endParaRPr lang="en-US" altLang="zh-CN" sz="24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209F1A38-5BBA-E90D-E975-2FC0ECC8F9A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27592" t="32106" r="7309"/>
          <a:stretch/>
        </p:blipFill>
        <p:spPr>
          <a:xfrm>
            <a:off x="1535915" y="3514895"/>
            <a:ext cx="4648435" cy="2588628"/>
          </a:xfrm>
          <a:prstGeom prst="rect">
            <a:avLst/>
          </a:prstGeom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1291322C-8AFD-7E9C-B5EE-721CF7771759}"/>
              </a:ext>
            </a:extLst>
          </p:cNvPr>
          <p:cNvSpPr txBox="1"/>
          <p:nvPr/>
        </p:nvSpPr>
        <p:spPr>
          <a:xfrm>
            <a:off x="3288629" y="5949577"/>
            <a:ext cx="8771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数据集</a:t>
            </a: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12F4E13F-93E0-6A70-3C2D-2AA847F6E148}"/>
              </a:ext>
            </a:extLst>
          </p:cNvPr>
          <p:cNvSpPr txBox="1"/>
          <p:nvPr/>
        </p:nvSpPr>
        <p:spPr>
          <a:xfrm>
            <a:off x="8501301" y="5918857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模型训练</a:t>
            </a:r>
          </a:p>
        </p:txBody>
      </p:sp>
    </p:spTree>
    <p:extLst>
      <p:ext uri="{BB962C8B-B14F-4D97-AF65-F5344CB8AC3E}">
        <p14:creationId xmlns:p14="http://schemas.microsoft.com/office/powerpoint/2010/main" val="2187942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2"/>
          <p:cNvSpPr txBox="1"/>
          <p:nvPr/>
        </p:nvSpPr>
        <p:spPr>
          <a:xfrm>
            <a:off x="-248085" y="302484"/>
            <a:ext cx="12440519" cy="297467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7200" b="1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75000"/>
                </a:prst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j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77" b="33890"/>
          <a:stretch>
            <a:fillRect/>
          </a:stretch>
        </p:blipFill>
        <p:spPr>
          <a:xfrm>
            <a:off x="9491006" y="579"/>
            <a:ext cx="2626075" cy="891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 flipV="1">
            <a:off x="0" y="967289"/>
            <a:ext cx="12192000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56000">
                <a:schemeClr val="accent3">
                  <a:lumMod val="97000"/>
                  <a:lumOff val="3000"/>
                </a:schemeClr>
              </a:gs>
              <a:gs pos="100000">
                <a:srgbClr val="FFFFFF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9117" y="124803"/>
            <a:ext cx="5793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项目进展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——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软件</a:t>
            </a: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1" y="6499415"/>
            <a:ext cx="12192001" cy="37143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458933" y="1737360"/>
            <a:ext cx="10734112" cy="82994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为调用小车上的单目摄像头，编写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Python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程序代码，并用电脑摄像头进行实验，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实现摄像头自动获取视频帧的功能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，并将其转化为连续的深度图。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aturation sat="2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88868" y="3291657"/>
            <a:ext cx="5232729" cy="2711801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36575" y="2638838"/>
            <a:ext cx="11191875" cy="48641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52754" y="1199292"/>
            <a:ext cx="8237563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</a:rPr>
              <a:t>深度图像连续转化</a:t>
            </a: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652A6F68-FB1A-911B-4E41-6B54A59905E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7248" y="3489550"/>
            <a:ext cx="6048868" cy="2319576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70945F55-C52F-1A91-A82A-0FFCA9474822}"/>
              </a:ext>
            </a:extLst>
          </p:cNvPr>
          <p:cNvSpPr txBox="1"/>
          <p:nvPr/>
        </p:nvSpPr>
        <p:spPr>
          <a:xfrm>
            <a:off x="2204985" y="6058743"/>
            <a:ext cx="18004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电脑端调试情况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6EAEDAA4-6227-15BF-BF05-F264DF5DCBDF}"/>
              </a:ext>
            </a:extLst>
          </p:cNvPr>
          <p:cNvSpPr txBox="1"/>
          <p:nvPr/>
        </p:nvSpPr>
        <p:spPr>
          <a:xfrm>
            <a:off x="8035449" y="6019210"/>
            <a:ext cx="24059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连续单目图像生成图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77" b="33890"/>
          <a:stretch>
            <a:fillRect/>
          </a:stretch>
        </p:blipFill>
        <p:spPr>
          <a:xfrm>
            <a:off x="9491006" y="579"/>
            <a:ext cx="2626075" cy="891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 flipV="1">
            <a:off x="0" y="967289"/>
            <a:ext cx="12192000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56000">
                <a:schemeClr val="accent3">
                  <a:lumMod val="97000"/>
                  <a:lumOff val="3000"/>
                </a:schemeClr>
              </a:gs>
              <a:gs pos="100000">
                <a:srgbClr val="FFFFFF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59117" y="124803"/>
            <a:ext cx="5793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项目进展</a:t>
            </a:r>
            <a:r>
              <a:rPr kumimoji="0" lang="en-US" altLang="zh-CN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——</a:t>
            </a:r>
            <a:r>
              <a:rPr kumimoji="0" lang="zh-CN" altLang="en-US" sz="4000" b="0" i="0" u="none" strike="noStrike" kern="1200" cap="none" spc="0" normalizeH="0" baseline="0" noProof="0" dirty="0">
                <a:ln>
                  <a:noFill/>
                </a:ln>
                <a:solidFill>
                  <a:prstClr val="white">
                    <a:lumMod val="50000"/>
                  </a:prstClr>
                </a:solidFill>
                <a:effectLst/>
                <a:uLnTx/>
                <a:uFillTx/>
                <a:latin typeface="华文新魏" panose="02010800040101010101" pitchFamily="2" charset="-122"/>
                <a:ea typeface="华文新魏" panose="02010800040101010101" pitchFamily="2" charset="-122"/>
                <a:cs typeface="+mn-cs"/>
              </a:rPr>
              <a:t>软件</a:t>
            </a:r>
            <a:endParaRPr kumimoji="0" lang="en-US" altLang="zh-CN" sz="4000" b="0" i="0" u="none" strike="noStrike" kern="1200" cap="none" spc="0" normalizeH="0" baseline="0" noProof="0" dirty="0">
              <a:ln>
                <a:noFill/>
              </a:ln>
              <a:solidFill>
                <a:prstClr val="white">
                  <a:lumMod val="50000"/>
                </a:prstClr>
              </a:solidFill>
              <a:effectLst/>
              <a:uLnTx/>
              <a:uFillTx/>
              <a:latin typeface="华文新魏" panose="02010800040101010101" pitchFamily="2" charset="-122"/>
              <a:ea typeface="华文新魏" panose="02010800040101010101" pitchFamily="2" charset="-122"/>
              <a:cs typeface="+mn-cs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1" y="6499415"/>
            <a:ext cx="12192001" cy="37143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 panose="02010600030101010101" pitchFamily="2" charset="-122"/>
              <a:cs typeface="+mn-cs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452754" y="1199292"/>
            <a:ext cx="8237563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ü"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华文中宋" panose="02010600040101010101" charset="-122"/>
                <a:ea typeface="华文中宋" panose="02010600040101010101" charset="-122"/>
                <a:cs typeface="+mn-cs"/>
              </a:rPr>
              <a:t>软硬件联合调试</a:t>
            </a:r>
          </a:p>
        </p:txBody>
      </p:sp>
      <p:sp>
        <p:nvSpPr>
          <p:cNvPr id="27" name="文本框 26"/>
          <p:cNvSpPr txBox="1"/>
          <p:nvPr/>
        </p:nvSpPr>
        <p:spPr>
          <a:xfrm>
            <a:off x="459105" y="1919605"/>
            <a:ext cx="11195685" cy="830997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完成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操作系统的搭建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，运行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ubuntu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系统并配置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monodepth2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环境，使其在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CPU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跑通；</a:t>
            </a:r>
            <a:endParaRPr kumimoji="0" lang="en-US" altLang="zh-CN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/>
              <a:defRPr/>
            </a:pPr>
            <a:endParaRPr kumimoji="0" lang="zh-CN" altLang="en-US" sz="24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黑体" panose="02010609060101010101" charset="-122"/>
              <a:ea typeface="黑体" panose="02010609060101010101" charset="-122"/>
              <a:cs typeface="+mn-cs"/>
              <a:sym typeface="+mn-ea"/>
            </a:endParaRP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6"/>
          <a:srcRect l="18014" t="16272" r="7958" b="16707"/>
          <a:stretch>
            <a:fillRect/>
          </a:stretch>
        </p:blipFill>
        <p:spPr>
          <a:xfrm>
            <a:off x="1662985" y="3049266"/>
            <a:ext cx="4049087" cy="2772657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7586EAD-DA62-5077-D2D9-A20F0F886225}"/>
              </a:ext>
            </a:extLst>
          </p:cNvPr>
          <p:cNvSpPr txBox="1"/>
          <p:nvPr/>
        </p:nvSpPr>
        <p:spPr>
          <a:xfrm>
            <a:off x="1986633" y="5831419"/>
            <a:ext cx="330090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monodepth2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环境配置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-terminal</a:t>
            </a:r>
            <a:endParaRPr lang="zh-CN" altLang="en-US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C86D735F-9E29-F780-0DE4-EF56E3D7B3B7}"/>
              </a:ext>
            </a:extLst>
          </p:cNvPr>
          <p:cNvSpPr txBox="1"/>
          <p:nvPr/>
        </p:nvSpPr>
        <p:spPr>
          <a:xfrm>
            <a:off x="459105" y="2380712"/>
            <a:ext cx="11195685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tabLst/>
              <a:defRPr/>
            </a:pP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使用显卡驱动，并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配置好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GPU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srgbClr val="4472C4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环境，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在</a:t>
            </a:r>
            <a:r>
              <a:rPr kumimoji="0" lang="en-US" altLang="zh-CN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GPU</a:t>
            </a:r>
            <a:r>
              <a:rPr kumimoji="0" lang="zh-CN" altLang="en-US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  <a:sym typeface="+mn-ea"/>
              </a:rPr>
              <a:t>上跑通代码。</a:t>
            </a:r>
          </a:p>
        </p:txBody>
      </p:sp>
    </p:spTree>
    <p:extLst>
      <p:ext uri="{BB962C8B-B14F-4D97-AF65-F5344CB8AC3E}">
        <p14:creationId xmlns:p14="http://schemas.microsoft.com/office/powerpoint/2010/main" val="638753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77" b="33890"/>
          <a:stretch>
            <a:fillRect/>
          </a:stretch>
        </p:blipFill>
        <p:spPr>
          <a:xfrm>
            <a:off x="9491006" y="579"/>
            <a:ext cx="2626075" cy="891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 flipV="1">
            <a:off x="0" y="967289"/>
            <a:ext cx="12192000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56000">
                <a:schemeClr val="accent3">
                  <a:lumMod val="97000"/>
                  <a:lumOff val="3000"/>
                </a:schemeClr>
              </a:gs>
              <a:gs pos="100000">
                <a:srgbClr val="FFFFFF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95085" y="71852"/>
            <a:ext cx="5793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实现效果</a:t>
            </a:r>
            <a:endParaRPr lang="en-US" altLang="zh-CN" sz="4000" dirty="0">
              <a:solidFill>
                <a:schemeClr val="bg1">
                  <a:lumMod val="50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1" y="6499415"/>
            <a:ext cx="12192001" cy="37143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CF4325C-B702-D1B5-05BF-78D1534AB127}"/>
              </a:ext>
            </a:extLst>
          </p:cNvPr>
          <p:cNvSpPr/>
          <p:nvPr/>
        </p:nvSpPr>
        <p:spPr>
          <a:xfrm>
            <a:off x="870013" y="1482570"/>
            <a:ext cx="4062687" cy="4203954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lg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F2EEAD4-6C69-A616-CB6C-3FE8FBA77DC0}"/>
              </a:ext>
            </a:extLst>
          </p:cNvPr>
          <p:cNvSpPr/>
          <p:nvPr/>
        </p:nvSpPr>
        <p:spPr>
          <a:xfrm>
            <a:off x="5509166" y="1482570"/>
            <a:ext cx="5805093" cy="4203954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lg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1E6E2DB-6A6F-4C2E-B88D-902E43DD6E91}"/>
              </a:ext>
            </a:extLst>
          </p:cNvPr>
          <p:cNvSpPr txBox="1"/>
          <p:nvPr/>
        </p:nvSpPr>
        <p:spPr>
          <a:xfrm>
            <a:off x="2151694" y="5862782"/>
            <a:ext cx="18237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/>
              <a:t>硬件</a:t>
            </a:r>
            <a:endParaRPr lang="zh-CN" altLang="en-US" sz="2400" b="1" dirty="0">
              <a:ln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95D7529-CE73-9DF4-453C-5409FE5EB0CA}"/>
              </a:ext>
            </a:extLst>
          </p:cNvPr>
          <p:cNvSpPr txBox="1"/>
          <p:nvPr/>
        </p:nvSpPr>
        <p:spPr>
          <a:xfrm>
            <a:off x="7835963" y="5872512"/>
            <a:ext cx="18237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n>
                  <a:noFill/>
                </a:ln>
                <a:solidFill>
                  <a:schemeClr val="tx1"/>
                </a:solidFill>
              </a:rPr>
              <a:t>软件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878551D0-9AD2-6969-9321-41800CE696E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03"/>
          <a:stretch/>
        </p:blipFill>
        <p:spPr>
          <a:xfrm>
            <a:off x="1316403" y="2878170"/>
            <a:ext cx="1728707" cy="1457391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1F5DB9B8-A354-53BB-AB4A-C3A9B1DD24CA}"/>
              </a:ext>
            </a:extLst>
          </p:cNvPr>
          <p:cNvSpPr/>
          <p:nvPr/>
        </p:nvSpPr>
        <p:spPr>
          <a:xfrm>
            <a:off x="1210297" y="2121409"/>
            <a:ext cx="3574767" cy="3134172"/>
          </a:xfrm>
          <a:prstGeom prst="rect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BF341FD-6B84-B544-B66A-B0450EB3CB51}"/>
              </a:ext>
            </a:extLst>
          </p:cNvPr>
          <p:cNvSpPr txBox="1"/>
          <p:nvPr/>
        </p:nvSpPr>
        <p:spPr>
          <a:xfrm>
            <a:off x="1215095" y="4871825"/>
            <a:ext cx="3574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ln>
                  <a:noFill/>
                </a:ln>
                <a:solidFill>
                  <a:schemeClr val="tx1"/>
                </a:solidFill>
              </a:rPr>
              <a:t>搭载</a:t>
            </a:r>
            <a:r>
              <a:rPr lang="en-US" altLang="zh-CN" sz="1600" b="1" dirty="0">
                <a:ln>
                  <a:noFill/>
                </a:ln>
                <a:solidFill>
                  <a:schemeClr val="tx1"/>
                </a:solidFill>
              </a:rPr>
              <a:t>J</a:t>
            </a:r>
            <a:r>
              <a:rPr lang="en-US" altLang="zh-CN" sz="1600" b="1" dirty="0"/>
              <a:t>etson Nano</a:t>
            </a:r>
            <a:r>
              <a:rPr lang="zh-CN" altLang="en-US" sz="1600" b="1" dirty="0"/>
              <a:t>模块的智能小车</a:t>
            </a:r>
            <a:endParaRPr lang="zh-CN" altLang="en-US" sz="1600" b="1" dirty="0">
              <a:ln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9B8BE2CC-D86B-3495-E1BD-EA2FBE2E31A9}"/>
              </a:ext>
            </a:extLst>
          </p:cNvPr>
          <p:cNvSpPr/>
          <p:nvPr/>
        </p:nvSpPr>
        <p:spPr>
          <a:xfrm>
            <a:off x="6573902" y="3809451"/>
            <a:ext cx="4384694" cy="1658230"/>
          </a:xfrm>
          <a:prstGeom prst="rect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A5F593C1-E835-FE01-D79E-1A493069CFC6}"/>
              </a:ext>
            </a:extLst>
          </p:cNvPr>
          <p:cNvSpPr/>
          <p:nvPr/>
        </p:nvSpPr>
        <p:spPr>
          <a:xfrm>
            <a:off x="3193423" y="2977078"/>
            <a:ext cx="1421940" cy="475884"/>
          </a:xfrm>
          <a:prstGeom prst="rect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F424503-843F-A59B-7C7D-1D62DE16E70D}"/>
              </a:ext>
            </a:extLst>
          </p:cNvPr>
          <p:cNvSpPr txBox="1"/>
          <p:nvPr/>
        </p:nvSpPr>
        <p:spPr>
          <a:xfrm>
            <a:off x="2977569" y="2965270"/>
            <a:ext cx="182372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ln>
                  <a:noFill/>
                </a:ln>
                <a:solidFill>
                  <a:schemeClr val="tx1"/>
                </a:solidFill>
              </a:rPr>
              <a:t>采集设备</a:t>
            </a:r>
            <a:endParaRPr lang="en-US" altLang="zh-CN" sz="1600" b="1" dirty="0">
              <a:ln>
                <a:noFill/>
              </a:ln>
              <a:solidFill>
                <a:schemeClr val="tx1"/>
              </a:solidFill>
            </a:endParaRPr>
          </a:p>
          <a:p>
            <a:pPr algn="ctr"/>
            <a:r>
              <a:rPr lang="zh-CN" altLang="en-US" sz="1100" b="1" dirty="0">
                <a:solidFill>
                  <a:srgbClr val="002060"/>
                </a:solidFill>
              </a:rPr>
              <a:t>激光雷达，摄像头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073C8E93-2B74-6CE7-7949-F774D9F78113}"/>
              </a:ext>
            </a:extLst>
          </p:cNvPr>
          <p:cNvSpPr/>
          <p:nvPr/>
        </p:nvSpPr>
        <p:spPr>
          <a:xfrm>
            <a:off x="3194902" y="3692499"/>
            <a:ext cx="1421940" cy="475884"/>
          </a:xfrm>
          <a:prstGeom prst="rect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0A6ECA0-D24F-EB9F-66E2-3C3C640A6387}"/>
              </a:ext>
            </a:extLst>
          </p:cNvPr>
          <p:cNvSpPr txBox="1"/>
          <p:nvPr/>
        </p:nvSpPr>
        <p:spPr>
          <a:xfrm>
            <a:off x="3010380" y="3681725"/>
            <a:ext cx="182372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/>
              <a:t>运算</a:t>
            </a:r>
            <a:r>
              <a:rPr lang="zh-CN" altLang="en-US" sz="1600" b="1" dirty="0">
                <a:ln>
                  <a:noFill/>
                </a:ln>
                <a:solidFill>
                  <a:schemeClr val="tx1"/>
                </a:solidFill>
              </a:rPr>
              <a:t>设备</a:t>
            </a:r>
            <a:endParaRPr lang="en-US" altLang="zh-CN" sz="1600" b="1" dirty="0">
              <a:ln>
                <a:noFill/>
              </a:ln>
              <a:solidFill>
                <a:schemeClr val="tx1"/>
              </a:solidFill>
            </a:endParaRPr>
          </a:p>
          <a:p>
            <a:pPr algn="ctr"/>
            <a:r>
              <a:rPr lang="en-US" altLang="zh-CN" sz="1100" b="1" dirty="0">
                <a:solidFill>
                  <a:srgbClr val="002060"/>
                </a:solidFill>
              </a:rPr>
              <a:t>Jetson Nano</a:t>
            </a:r>
            <a:endParaRPr lang="zh-CN" altLang="en-US" sz="1100" b="1" dirty="0">
              <a:solidFill>
                <a:srgbClr val="002060"/>
              </a:solidFill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6261709D-0D8A-B927-5416-5F0B6732ECF7}"/>
              </a:ext>
            </a:extLst>
          </p:cNvPr>
          <p:cNvSpPr/>
          <p:nvPr/>
        </p:nvSpPr>
        <p:spPr>
          <a:xfrm>
            <a:off x="3196380" y="4279904"/>
            <a:ext cx="1421940" cy="475884"/>
          </a:xfrm>
          <a:prstGeom prst="rect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270C5B8-E031-DB98-41CD-11EB21EC5D1A}"/>
              </a:ext>
            </a:extLst>
          </p:cNvPr>
          <p:cNvSpPr txBox="1"/>
          <p:nvPr/>
        </p:nvSpPr>
        <p:spPr>
          <a:xfrm>
            <a:off x="3006539" y="4279263"/>
            <a:ext cx="182372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ln>
                  <a:noFill/>
                </a:ln>
                <a:solidFill>
                  <a:schemeClr val="tx1"/>
                </a:solidFill>
              </a:rPr>
              <a:t>显示设备</a:t>
            </a:r>
            <a:endParaRPr lang="en-US" altLang="zh-CN" sz="1600" b="1" dirty="0">
              <a:ln>
                <a:noFill/>
              </a:ln>
              <a:solidFill>
                <a:schemeClr val="tx1"/>
              </a:solidFill>
            </a:endParaRPr>
          </a:p>
          <a:p>
            <a:pPr algn="ctr"/>
            <a:r>
              <a:rPr lang="zh-CN" altLang="en-US" sz="1100" b="1" dirty="0">
                <a:solidFill>
                  <a:srgbClr val="002060"/>
                </a:solidFill>
              </a:rPr>
              <a:t>屏幕终端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BB8226BF-9C31-EACB-0010-58DA941AAF0B}"/>
              </a:ext>
            </a:extLst>
          </p:cNvPr>
          <p:cNvSpPr/>
          <p:nvPr/>
        </p:nvSpPr>
        <p:spPr>
          <a:xfrm>
            <a:off x="3194902" y="2393963"/>
            <a:ext cx="1421940" cy="475884"/>
          </a:xfrm>
          <a:prstGeom prst="rect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4B2247DB-B4ED-4428-F1B6-A33B1860EE6E}"/>
              </a:ext>
            </a:extLst>
          </p:cNvPr>
          <p:cNvSpPr txBox="1"/>
          <p:nvPr/>
        </p:nvSpPr>
        <p:spPr>
          <a:xfrm>
            <a:off x="2978524" y="2390901"/>
            <a:ext cx="1823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/>
              <a:t>操控</a:t>
            </a:r>
            <a:r>
              <a:rPr lang="zh-CN" altLang="en-US" sz="1600" b="1" dirty="0">
                <a:ln>
                  <a:noFill/>
                </a:ln>
                <a:solidFill>
                  <a:schemeClr val="tx1"/>
                </a:solidFill>
              </a:rPr>
              <a:t>设备</a:t>
            </a:r>
            <a:endParaRPr lang="en-US" altLang="zh-CN" sz="1600" b="1" dirty="0">
              <a:ln>
                <a:noFill/>
              </a:ln>
              <a:solidFill>
                <a:schemeClr val="tx1"/>
              </a:solidFill>
            </a:endParaRPr>
          </a:p>
          <a:p>
            <a:pPr algn="ctr"/>
            <a:r>
              <a:rPr lang="zh-CN" altLang="en-US" sz="1100" b="1" dirty="0">
                <a:solidFill>
                  <a:srgbClr val="002060"/>
                </a:solidFill>
              </a:rPr>
              <a:t>主控</a:t>
            </a:r>
            <a:r>
              <a:rPr lang="en-US" altLang="zh-CN" sz="1100" b="1" dirty="0">
                <a:solidFill>
                  <a:srgbClr val="002060"/>
                </a:solidFill>
              </a:rPr>
              <a:t>stm32</a:t>
            </a:r>
            <a:endParaRPr lang="zh-CN" altLang="en-US" sz="1100" b="1" dirty="0">
              <a:ln>
                <a:noFill/>
              </a:ln>
              <a:solidFill>
                <a:srgbClr val="002060"/>
              </a:solidFill>
            </a:endParaRPr>
          </a:p>
        </p:txBody>
      </p:sp>
      <p:cxnSp>
        <p:nvCxnSpPr>
          <p:cNvPr id="29" name="直接箭头连接符 28">
            <a:extLst>
              <a:ext uri="{FF2B5EF4-FFF2-40B4-BE49-F238E27FC236}">
                <a16:creationId xmlns:a16="http://schemas.microsoft.com/office/drawing/2014/main" id="{879CF7D0-8708-61F5-E40C-58367C4577EA}"/>
              </a:ext>
            </a:extLst>
          </p:cNvPr>
          <p:cNvCxnSpPr>
            <a:cxnSpLocks/>
          </p:cNvCxnSpPr>
          <p:nvPr/>
        </p:nvCxnSpPr>
        <p:spPr>
          <a:xfrm>
            <a:off x="4615363" y="3209544"/>
            <a:ext cx="1649314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id="{186DE63E-CEEE-9DB9-B55D-CB4328B38192}"/>
              </a:ext>
            </a:extLst>
          </p:cNvPr>
          <p:cNvSpPr txBox="1"/>
          <p:nvPr/>
        </p:nvSpPr>
        <p:spPr>
          <a:xfrm>
            <a:off x="4646748" y="2933138"/>
            <a:ext cx="17287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/>
              <a:t>抓取单目图片</a:t>
            </a:r>
            <a:endParaRPr lang="zh-CN" altLang="en-US" sz="1400" b="1" dirty="0">
              <a:ln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9B8534EA-1759-3B6C-79A6-4C7433F6BB59}"/>
              </a:ext>
            </a:extLst>
          </p:cNvPr>
          <p:cNvSpPr/>
          <p:nvPr/>
        </p:nvSpPr>
        <p:spPr>
          <a:xfrm>
            <a:off x="6271903" y="2983174"/>
            <a:ext cx="1421940" cy="475884"/>
          </a:xfrm>
          <a:prstGeom prst="rect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EAAD86ED-44E6-0885-7D36-C2EBE1833635}"/>
              </a:ext>
            </a:extLst>
          </p:cNvPr>
          <p:cNvSpPr txBox="1"/>
          <p:nvPr/>
        </p:nvSpPr>
        <p:spPr>
          <a:xfrm>
            <a:off x="6065515" y="3049909"/>
            <a:ext cx="18237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ln>
                  <a:noFill/>
                </a:ln>
                <a:solidFill>
                  <a:schemeClr val="tx1"/>
                </a:solidFill>
              </a:rPr>
              <a:t>GPU/CPU</a:t>
            </a:r>
            <a:endParaRPr lang="zh-CN" altLang="en-US" sz="1600" b="1" dirty="0">
              <a:ln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41357730-CC0E-2565-9175-0B7023E2E1F8}"/>
              </a:ext>
            </a:extLst>
          </p:cNvPr>
          <p:cNvSpPr/>
          <p:nvPr/>
        </p:nvSpPr>
        <p:spPr>
          <a:xfrm>
            <a:off x="8086745" y="1829057"/>
            <a:ext cx="2862973" cy="1759746"/>
          </a:xfrm>
          <a:prstGeom prst="rect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7" name="直接箭头连接符 36">
            <a:extLst>
              <a:ext uri="{FF2B5EF4-FFF2-40B4-BE49-F238E27FC236}">
                <a16:creationId xmlns:a16="http://schemas.microsoft.com/office/drawing/2014/main" id="{E5750347-9369-1C32-A544-81D82E53A585}"/>
              </a:ext>
            </a:extLst>
          </p:cNvPr>
          <p:cNvCxnSpPr>
            <a:cxnSpLocks/>
          </p:cNvCxnSpPr>
          <p:nvPr/>
        </p:nvCxnSpPr>
        <p:spPr>
          <a:xfrm>
            <a:off x="4621459" y="4020312"/>
            <a:ext cx="1952444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8" name="文本框 37">
            <a:extLst>
              <a:ext uri="{FF2B5EF4-FFF2-40B4-BE49-F238E27FC236}">
                <a16:creationId xmlns:a16="http://schemas.microsoft.com/office/drawing/2014/main" id="{41DB628C-6F1B-44FE-0F2E-3CEFA7A02FC7}"/>
              </a:ext>
            </a:extLst>
          </p:cNvPr>
          <p:cNvSpPr txBox="1"/>
          <p:nvPr/>
        </p:nvSpPr>
        <p:spPr>
          <a:xfrm>
            <a:off x="4652844" y="3753050"/>
            <a:ext cx="17287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/>
              <a:t>处理单目图片</a:t>
            </a:r>
            <a:endParaRPr lang="zh-CN" altLang="en-US" sz="1400" b="1" dirty="0">
              <a:ln>
                <a:noFill/>
              </a:ln>
              <a:solidFill>
                <a:schemeClr val="tx1"/>
              </a:solidFill>
            </a:endParaRPr>
          </a:p>
        </p:txBody>
      </p:sp>
      <p:cxnSp>
        <p:nvCxnSpPr>
          <p:cNvPr id="40" name="直接箭头连接符 39">
            <a:extLst>
              <a:ext uri="{FF2B5EF4-FFF2-40B4-BE49-F238E27FC236}">
                <a16:creationId xmlns:a16="http://schemas.microsoft.com/office/drawing/2014/main" id="{2DC0C43D-EE48-CA04-9F80-EFED29170967}"/>
              </a:ext>
            </a:extLst>
          </p:cNvPr>
          <p:cNvCxnSpPr>
            <a:cxnSpLocks/>
          </p:cNvCxnSpPr>
          <p:nvPr/>
        </p:nvCxnSpPr>
        <p:spPr>
          <a:xfrm>
            <a:off x="6976635" y="3443462"/>
            <a:ext cx="0" cy="33855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7" name="直接箭头连接符 46">
            <a:extLst>
              <a:ext uri="{FF2B5EF4-FFF2-40B4-BE49-F238E27FC236}">
                <a16:creationId xmlns:a16="http://schemas.microsoft.com/office/drawing/2014/main" id="{3F561429-0E22-91FB-9E42-93E60641E1C4}"/>
              </a:ext>
            </a:extLst>
          </p:cNvPr>
          <p:cNvCxnSpPr>
            <a:cxnSpLocks/>
            <a:endCxn id="22" idx="0"/>
          </p:cNvCxnSpPr>
          <p:nvPr/>
        </p:nvCxnSpPr>
        <p:spPr>
          <a:xfrm flipH="1">
            <a:off x="3905872" y="3458360"/>
            <a:ext cx="5124" cy="23413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9" name="直接箭头连接符 48">
            <a:extLst>
              <a:ext uri="{FF2B5EF4-FFF2-40B4-BE49-F238E27FC236}">
                <a16:creationId xmlns:a16="http://schemas.microsoft.com/office/drawing/2014/main" id="{7025272C-1362-2797-1695-871B40E57769}"/>
              </a:ext>
            </a:extLst>
          </p:cNvPr>
          <p:cNvCxnSpPr>
            <a:cxnSpLocks/>
          </p:cNvCxnSpPr>
          <p:nvPr/>
        </p:nvCxnSpPr>
        <p:spPr>
          <a:xfrm flipH="1">
            <a:off x="4633119" y="4545366"/>
            <a:ext cx="1918603" cy="984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0" name="文本框 49">
            <a:extLst>
              <a:ext uri="{FF2B5EF4-FFF2-40B4-BE49-F238E27FC236}">
                <a16:creationId xmlns:a16="http://schemas.microsoft.com/office/drawing/2014/main" id="{34EFF373-756F-1B27-0B91-0824FB75F90B}"/>
              </a:ext>
            </a:extLst>
          </p:cNvPr>
          <p:cNvSpPr txBox="1"/>
          <p:nvPr/>
        </p:nvSpPr>
        <p:spPr>
          <a:xfrm>
            <a:off x="4654324" y="4260559"/>
            <a:ext cx="17287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/>
              <a:t>返回深度图片</a:t>
            </a:r>
            <a:endParaRPr lang="zh-CN" altLang="en-US" sz="1400" b="1" dirty="0">
              <a:ln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6A27139E-104D-AA9B-D438-BCE9F24CC49A}"/>
              </a:ext>
            </a:extLst>
          </p:cNvPr>
          <p:cNvSpPr txBox="1"/>
          <p:nvPr/>
        </p:nvSpPr>
        <p:spPr>
          <a:xfrm>
            <a:off x="8239136" y="1851344"/>
            <a:ext cx="10652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/>
              <a:t>模型训练</a:t>
            </a:r>
            <a:endParaRPr lang="zh-CN" altLang="en-US" sz="1600" b="1" dirty="0">
              <a:ln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49CB7D6D-3FB4-6019-9527-D26903EE590A}"/>
              </a:ext>
            </a:extLst>
          </p:cNvPr>
          <p:cNvSpPr/>
          <p:nvPr/>
        </p:nvSpPr>
        <p:spPr>
          <a:xfrm>
            <a:off x="6791887" y="3992426"/>
            <a:ext cx="1666871" cy="475884"/>
          </a:xfrm>
          <a:prstGeom prst="rect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D672F0A6-E900-6C38-FBEA-29349FC976B7}"/>
              </a:ext>
            </a:extLst>
          </p:cNvPr>
          <p:cNvSpPr txBox="1"/>
          <p:nvPr/>
        </p:nvSpPr>
        <p:spPr>
          <a:xfrm>
            <a:off x="6710376" y="4063328"/>
            <a:ext cx="18237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/>
              <a:t>深度估计模型</a:t>
            </a:r>
            <a:endParaRPr lang="zh-CN" altLang="en-US" sz="1600" b="1" dirty="0">
              <a:ln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A8F10893-5246-3B5E-3199-0F135785FA0B}"/>
              </a:ext>
            </a:extLst>
          </p:cNvPr>
          <p:cNvSpPr/>
          <p:nvPr/>
        </p:nvSpPr>
        <p:spPr>
          <a:xfrm>
            <a:off x="8205953" y="2273058"/>
            <a:ext cx="1666871" cy="475884"/>
          </a:xfrm>
          <a:prstGeom prst="rect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82014E91-1A1C-2415-A798-6BEEEE710744}"/>
              </a:ext>
            </a:extLst>
          </p:cNvPr>
          <p:cNvSpPr txBox="1"/>
          <p:nvPr/>
        </p:nvSpPr>
        <p:spPr>
          <a:xfrm>
            <a:off x="8092342" y="2337993"/>
            <a:ext cx="18237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/>
              <a:t>深度估计算法</a:t>
            </a:r>
            <a:endParaRPr lang="zh-CN" altLang="en-US" sz="1600" b="1" dirty="0">
              <a:ln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4F16253C-8FAF-7278-1A27-3E30DAA4C15C}"/>
              </a:ext>
            </a:extLst>
          </p:cNvPr>
          <p:cNvSpPr/>
          <p:nvPr/>
        </p:nvSpPr>
        <p:spPr>
          <a:xfrm>
            <a:off x="8213326" y="2954228"/>
            <a:ext cx="1666871" cy="475884"/>
          </a:xfrm>
          <a:prstGeom prst="rect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17A87A63-ECEC-B0D0-23EA-BEF33CBB9E0A}"/>
              </a:ext>
            </a:extLst>
          </p:cNvPr>
          <p:cNvSpPr txBox="1"/>
          <p:nvPr/>
        </p:nvSpPr>
        <p:spPr>
          <a:xfrm>
            <a:off x="8099715" y="3019163"/>
            <a:ext cx="18237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/>
              <a:t>深度估计模型</a:t>
            </a:r>
            <a:endParaRPr lang="zh-CN" altLang="en-US" sz="1600" b="1" dirty="0">
              <a:ln>
                <a:noFill/>
              </a:ln>
              <a:solidFill>
                <a:schemeClr val="tx1"/>
              </a:solidFill>
            </a:endParaRPr>
          </a:p>
        </p:txBody>
      </p:sp>
      <p:cxnSp>
        <p:nvCxnSpPr>
          <p:cNvPr id="62" name="连接符: 曲线 61">
            <a:extLst>
              <a:ext uri="{FF2B5EF4-FFF2-40B4-BE49-F238E27FC236}">
                <a16:creationId xmlns:a16="http://schemas.microsoft.com/office/drawing/2014/main" id="{6AA3B076-D094-0C3E-EC31-AD0F3B64507A}"/>
              </a:ext>
            </a:extLst>
          </p:cNvPr>
          <p:cNvCxnSpPr>
            <a:cxnSpLocks/>
          </p:cNvCxnSpPr>
          <p:nvPr/>
        </p:nvCxnSpPr>
        <p:spPr>
          <a:xfrm>
            <a:off x="9907184" y="2507270"/>
            <a:ext cx="7373" cy="681170"/>
          </a:xfrm>
          <a:prstGeom prst="curvedConnector3">
            <a:avLst>
              <a:gd name="adj1" fmla="val 3200502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矩形 62">
            <a:extLst>
              <a:ext uri="{FF2B5EF4-FFF2-40B4-BE49-F238E27FC236}">
                <a16:creationId xmlns:a16="http://schemas.microsoft.com/office/drawing/2014/main" id="{00E26B6F-355F-2291-B815-8AD4EE69B6AE}"/>
              </a:ext>
            </a:extLst>
          </p:cNvPr>
          <p:cNvSpPr/>
          <p:nvPr/>
        </p:nvSpPr>
        <p:spPr>
          <a:xfrm>
            <a:off x="10165416" y="2243778"/>
            <a:ext cx="493899" cy="1186308"/>
          </a:xfrm>
          <a:prstGeom prst="rect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D2BF4056-1020-25D6-4966-A74120CE4EDC}"/>
              </a:ext>
            </a:extLst>
          </p:cNvPr>
          <p:cNvSpPr txBox="1"/>
          <p:nvPr/>
        </p:nvSpPr>
        <p:spPr>
          <a:xfrm>
            <a:off x="10169871" y="2407414"/>
            <a:ext cx="4938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/>
              <a:t>数据集</a:t>
            </a:r>
            <a:endParaRPr lang="zh-CN" altLang="en-US" sz="1600" b="1" dirty="0">
              <a:ln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4B04AA0B-B0E5-0364-CE84-2BD8F6345011}"/>
              </a:ext>
            </a:extLst>
          </p:cNvPr>
          <p:cNvSpPr txBox="1"/>
          <p:nvPr/>
        </p:nvSpPr>
        <p:spPr>
          <a:xfrm>
            <a:off x="6658721" y="4548360"/>
            <a:ext cx="39903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/>
              <a:t>运行环境：</a:t>
            </a:r>
            <a:endParaRPr lang="en-US" altLang="zh-CN" sz="1600" b="1" dirty="0"/>
          </a:p>
          <a:p>
            <a:r>
              <a:rPr lang="en-US" altLang="zh-CN" sz="1600" b="1" dirty="0"/>
              <a:t>Ubuntu</a:t>
            </a:r>
            <a:r>
              <a:rPr lang="zh-CN" altLang="en-US" sz="1600" b="1" dirty="0"/>
              <a:t>操作系统；</a:t>
            </a:r>
            <a:endParaRPr lang="en-US" altLang="zh-CN" sz="1600" b="1" dirty="0"/>
          </a:p>
          <a:p>
            <a:r>
              <a:rPr lang="en-US" altLang="zh-CN" sz="1600" b="1" dirty="0"/>
              <a:t>GPU + </a:t>
            </a:r>
            <a:r>
              <a:rPr lang="en-US" altLang="zh-CN" sz="1600" b="1" dirty="0" err="1"/>
              <a:t>Pytorch</a:t>
            </a:r>
            <a:r>
              <a:rPr lang="en-US" altLang="zh-CN" sz="1600" b="1" dirty="0"/>
              <a:t> +Monodepth2 </a:t>
            </a:r>
            <a:r>
              <a:rPr lang="zh-CN" altLang="en-US" sz="1600" b="1" dirty="0"/>
              <a:t>环境。</a:t>
            </a:r>
            <a:endParaRPr lang="en-US" altLang="zh-CN" sz="1600" b="1" dirty="0"/>
          </a:p>
        </p:txBody>
      </p:sp>
      <p:pic>
        <p:nvPicPr>
          <p:cNvPr id="74" name="图片 73">
            <a:extLst>
              <a:ext uri="{FF2B5EF4-FFF2-40B4-BE49-F238E27FC236}">
                <a16:creationId xmlns:a16="http://schemas.microsoft.com/office/drawing/2014/main" id="{F27E16BD-FA61-4944-3EF3-95BD892872B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19"/>
          <a:stretch/>
        </p:blipFill>
        <p:spPr>
          <a:xfrm>
            <a:off x="9304389" y="3947899"/>
            <a:ext cx="1435106" cy="1083213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04A32D21-8A78-47D4-8765-2220318682D2}"/>
              </a:ext>
            </a:extLst>
          </p:cNvPr>
          <p:cNvGrpSpPr/>
          <p:nvPr/>
        </p:nvGrpSpPr>
        <p:grpSpPr>
          <a:xfrm>
            <a:off x="6160276" y="2435124"/>
            <a:ext cx="1658358" cy="358801"/>
            <a:chOff x="5822577" y="1914257"/>
            <a:chExt cx="1823720" cy="358801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F554E12A-FB43-4C54-936E-18F5B680CBE4}"/>
                </a:ext>
              </a:extLst>
            </p:cNvPr>
            <p:cNvSpPr/>
            <p:nvPr/>
          </p:nvSpPr>
          <p:spPr>
            <a:xfrm>
              <a:off x="5921415" y="1918591"/>
              <a:ext cx="1588864" cy="354467"/>
            </a:xfrm>
            <a:prstGeom prst="rect">
              <a:avLst/>
            </a:prstGeom>
            <a:noFill/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FE8E5A84-1274-43F8-952B-4EF88469F2B3}"/>
                </a:ext>
              </a:extLst>
            </p:cNvPr>
            <p:cNvSpPr txBox="1"/>
            <p:nvPr/>
          </p:nvSpPr>
          <p:spPr>
            <a:xfrm>
              <a:off x="5822577" y="1914257"/>
              <a:ext cx="1823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/>
                <a:t>运动控制</a:t>
              </a:r>
              <a:r>
                <a:rPr lang="en-US" altLang="zh-CN" sz="1600" b="1" dirty="0">
                  <a:ln>
                    <a:noFill/>
                  </a:ln>
                  <a:solidFill>
                    <a:schemeClr val="tx1"/>
                  </a:solidFill>
                </a:rPr>
                <a:t>App</a:t>
              </a:r>
              <a:endParaRPr lang="zh-CN" altLang="en-US" sz="1600" b="1" dirty="0">
                <a:ln>
                  <a:noFill/>
                </a:ln>
                <a:solidFill>
                  <a:schemeClr val="tx1"/>
                </a:solidFill>
              </a:endParaRPr>
            </a:p>
          </p:txBody>
        </p:sp>
      </p:grpSp>
      <p:cxnSp>
        <p:nvCxnSpPr>
          <p:cNvPr id="48" name="直接箭头连接符 47">
            <a:extLst>
              <a:ext uri="{FF2B5EF4-FFF2-40B4-BE49-F238E27FC236}">
                <a16:creationId xmlns:a16="http://schemas.microsoft.com/office/drawing/2014/main" id="{FEEBD7E0-4A9E-42B0-A4DD-BE2573ABBBD1}"/>
              </a:ext>
            </a:extLst>
          </p:cNvPr>
          <p:cNvCxnSpPr>
            <a:cxnSpLocks/>
            <a:stCxn id="46" idx="1"/>
          </p:cNvCxnSpPr>
          <p:nvPr/>
        </p:nvCxnSpPr>
        <p:spPr>
          <a:xfrm flipH="1">
            <a:off x="4646748" y="2604401"/>
            <a:ext cx="1513528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4" name="文本框 53">
            <a:extLst>
              <a:ext uri="{FF2B5EF4-FFF2-40B4-BE49-F238E27FC236}">
                <a16:creationId xmlns:a16="http://schemas.microsoft.com/office/drawing/2014/main" id="{C5988540-F9E6-4991-84E1-5DE521B035AE}"/>
              </a:ext>
            </a:extLst>
          </p:cNvPr>
          <p:cNvSpPr txBox="1"/>
          <p:nvPr/>
        </p:nvSpPr>
        <p:spPr>
          <a:xfrm>
            <a:off x="4459610" y="2319191"/>
            <a:ext cx="17287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ln>
                  <a:noFill/>
                </a:ln>
                <a:solidFill>
                  <a:schemeClr val="tx1"/>
                </a:solidFill>
              </a:rPr>
              <a:t>远程操控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7DBDBA7-21BD-E7EE-D8BD-C7A00587EB66}"/>
              </a:ext>
            </a:extLst>
          </p:cNvPr>
          <p:cNvSpPr/>
          <p:nvPr/>
        </p:nvSpPr>
        <p:spPr>
          <a:xfrm>
            <a:off x="4828276" y="2242105"/>
            <a:ext cx="967459" cy="480023"/>
          </a:xfrm>
          <a:prstGeom prst="rect">
            <a:avLst/>
          </a:prstGeom>
          <a:noFill/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88F5646-2CC5-E8C9-6C3E-4543D47720A9}"/>
              </a:ext>
            </a:extLst>
          </p:cNvPr>
          <p:cNvSpPr/>
          <p:nvPr/>
        </p:nvSpPr>
        <p:spPr>
          <a:xfrm>
            <a:off x="4828276" y="2854286"/>
            <a:ext cx="1267724" cy="480023"/>
          </a:xfrm>
          <a:prstGeom prst="rect">
            <a:avLst/>
          </a:prstGeom>
          <a:noFill/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513B3E0-2B6A-48FB-A20B-A7C5B6909611}"/>
              </a:ext>
            </a:extLst>
          </p:cNvPr>
          <p:cNvSpPr/>
          <p:nvPr/>
        </p:nvSpPr>
        <p:spPr>
          <a:xfrm>
            <a:off x="4828275" y="3652447"/>
            <a:ext cx="1267723" cy="480023"/>
          </a:xfrm>
          <a:prstGeom prst="rect">
            <a:avLst/>
          </a:prstGeom>
          <a:noFill/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066AA35B-3A8F-2072-416F-EC57CF190E4F}"/>
              </a:ext>
            </a:extLst>
          </p:cNvPr>
          <p:cNvSpPr/>
          <p:nvPr/>
        </p:nvSpPr>
        <p:spPr>
          <a:xfrm>
            <a:off x="7004167" y="3070156"/>
            <a:ext cx="458150" cy="287561"/>
          </a:xfrm>
          <a:prstGeom prst="rect">
            <a:avLst/>
          </a:prstGeom>
          <a:noFill/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E0DA2CDE-F3DB-BD1F-1428-F50B40CC3C35}"/>
              </a:ext>
            </a:extLst>
          </p:cNvPr>
          <p:cNvSpPr/>
          <p:nvPr/>
        </p:nvSpPr>
        <p:spPr>
          <a:xfrm>
            <a:off x="4833444" y="4192306"/>
            <a:ext cx="1267723" cy="480023"/>
          </a:xfrm>
          <a:prstGeom prst="rect">
            <a:avLst/>
          </a:prstGeom>
          <a:noFill/>
          <a:ln w="19050" cap="flat" cmpd="sng" algn="ctr">
            <a:solidFill>
              <a:schemeClr val="accent2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2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4016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2"/>
          <p:cNvSpPr txBox="1"/>
          <p:nvPr/>
        </p:nvSpPr>
        <p:spPr>
          <a:xfrm>
            <a:off x="-132589" y="268548"/>
            <a:ext cx="12440519" cy="297467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25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7200" b="1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FOUR</a:t>
            </a:r>
            <a:endParaRPr lang="zh-CN" altLang="en-US" sz="17200" b="1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90" t="212" r="12761" b="43048"/>
          <a:stretch>
            <a:fillRect/>
          </a:stretch>
        </p:blipFill>
        <p:spPr>
          <a:xfrm>
            <a:off x="0" y="2955742"/>
            <a:ext cx="12192001" cy="3911156"/>
          </a:xfrm>
          <a:prstGeom prst="rect">
            <a:avLst/>
          </a:prstGeom>
          <a:effectLst>
            <a:outerShdw blurRad="177800" sx="102000" sy="102000" algn="ctr" rotWithShape="0">
              <a:prstClr val="black">
                <a:alpha val="28000"/>
              </a:prstClr>
            </a:outerShdw>
          </a:effectLst>
        </p:spPr>
      </p:pic>
      <p:grpSp>
        <p:nvGrpSpPr>
          <p:cNvPr id="3" name="组合 2"/>
          <p:cNvGrpSpPr/>
          <p:nvPr/>
        </p:nvGrpSpPr>
        <p:grpSpPr>
          <a:xfrm>
            <a:off x="18730" y="1137919"/>
            <a:ext cx="5841380" cy="5720081"/>
            <a:chOff x="18731" y="2243801"/>
            <a:chExt cx="4712048" cy="4614199"/>
          </a:xfrm>
        </p:grpSpPr>
        <p:sp>
          <p:nvSpPr>
            <p:cNvPr id="5" name="等腰三角形 4"/>
            <p:cNvSpPr/>
            <p:nvPr/>
          </p:nvSpPr>
          <p:spPr>
            <a:xfrm rot="211765">
              <a:off x="2738235" y="2246077"/>
              <a:ext cx="1992544" cy="1717713"/>
            </a:xfrm>
            <a:prstGeom prst="triangle">
              <a:avLst/>
            </a:prstGeom>
            <a:solidFill>
              <a:srgbClr val="E29F3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18731" y="2243801"/>
              <a:ext cx="3798528" cy="4614199"/>
            </a:xfrm>
            <a:custGeom>
              <a:avLst/>
              <a:gdLst>
                <a:gd name="connsiteX0" fmla="*/ 2914095 w 3798528"/>
                <a:gd name="connsiteY0" fmla="*/ 0 h 4614199"/>
                <a:gd name="connsiteX1" fmla="*/ 3798528 w 3798528"/>
                <a:gd name="connsiteY1" fmla="*/ 0 h 4614199"/>
                <a:gd name="connsiteX2" fmla="*/ 884433 w 3798528"/>
                <a:gd name="connsiteY2" fmla="*/ 4614199 h 4614199"/>
                <a:gd name="connsiteX3" fmla="*/ 0 w 3798528"/>
                <a:gd name="connsiteY3" fmla="*/ 4614199 h 4614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98528" h="4614199">
                  <a:moveTo>
                    <a:pt x="2914095" y="0"/>
                  </a:moveTo>
                  <a:lnTo>
                    <a:pt x="3798528" y="0"/>
                  </a:lnTo>
                  <a:lnTo>
                    <a:pt x="884433" y="4614199"/>
                  </a:lnTo>
                  <a:lnTo>
                    <a:pt x="0" y="4614199"/>
                  </a:lnTo>
                  <a:close/>
                </a:path>
              </a:pathLst>
            </a:custGeom>
            <a:solidFill>
              <a:srgbClr val="F4B037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7" name="任意多边形 16"/>
          <p:cNvSpPr/>
          <p:nvPr/>
        </p:nvSpPr>
        <p:spPr>
          <a:xfrm flipH="1">
            <a:off x="1020265" y="2954381"/>
            <a:ext cx="11171736" cy="3918134"/>
          </a:xfrm>
          <a:custGeom>
            <a:avLst/>
            <a:gdLst>
              <a:gd name="connsiteX0" fmla="*/ 0 w 5738312"/>
              <a:gd name="connsiteY0" fmla="*/ 0 h 6863291"/>
              <a:gd name="connsiteX1" fmla="*/ 1986756 w 5738312"/>
              <a:gd name="connsiteY1" fmla="*/ 0 h 6863291"/>
              <a:gd name="connsiteX2" fmla="*/ 5738312 w 5738312"/>
              <a:gd name="connsiteY2" fmla="*/ 6863291 h 6863291"/>
              <a:gd name="connsiteX3" fmla="*/ 0 w 5738312"/>
              <a:gd name="connsiteY3" fmla="*/ 6863291 h 6863291"/>
              <a:gd name="connsiteX0-1" fmla="*/ 0 w 5738312"/>
              <a:gd name="connsiteY0-2" fmla="*/ 0 h 6863291"/>
              <a:gd name="connsiteX1-3" fmla="*/ 4483214 w 5738312"/>
              <a:gd name="connsiteY1-4" fmla="*/ 0 h 6863291"/>
              <a:gd name="connsiteX2-5" fmla="*/ 5738312 w 5738312"/>
              <a:gd name="connsiteY2-6" fmla="*/ 6863291 h 6863291"/>
              <a:gd name="connsiteX3-7" fmla="*/ 0 w 5738312"/>
              <a:gd name="connsiteY3-8" fmla="*/ 6863291 h 6863291"/>
              <a:gd name="connsiteX4" fmla="*/ 0 w 5738312"/>
              <a:gd name="connsiteY4" fmla="*/ 0 h 6863291"/>
              <a:gd name="connsiteX0-9" fmla="*/ 0 w 9294312"/>
              <a:gd name="connsiteY0-10" fmla="*/ 0 h 6877805"/>
              <a:gd name="connsiteX1-11" fmla="*/ 4483214 w 9294312"/>
              <a:gd name="connsiteY1-12" fmla="*/ 0 h 6877805"/>
              <a:gd name="connsiteX2-13" fmla="*/ 9294312 w 9294312"/>
              <a:gd name="connsiteY2-14" fmla="*/ 6877805 h 6877805"/>
              <a:gd name="connsiteX3-15" fmla="*/ 0 w 9294312"/>
              <a:gd name="connsiteY3-16" fmla="*/ 6863291 h 6877805"/>
              <a:gd name="connsiteX4-17" fmla="*/ 0 w 9294312"/>
              <a:gd name="connsiteY4-18" fmla="*/ 0 h 6877805"/>
              <a:gd name="connsiteX0-19" fmla="*/ 0 w 9294312"/>
              <a:gd name="connsiteY0-20" fmla="*/ 14514 h 6892319"/>
              <a:gd name="connsiteX1-21" fmla="*/ 4497728 w 9294312"/>
              <a:gd name="connsiteY1-22" fmla="*/ 0 h 6892319"/>
              <a:gd name="connsiteX2-23" fmla="*/ 9294312 w 9294312"/>
              <a:gd name="connsiteY2-24" fmla="*/ 6892319 h 6892319"/>
              <a:gd name="connsiteX3-25" fmla="*/ 0 w 9294312"/>
              <a:gd name="connsiteY3-26" fmla="*/ 6877805 h 6892319"/>
              <a:gd name="connsiteX4-27" fmla="*/ 0 w 9294312"/>
              <a:gd name="connsiteY4-28" fmla="*/ 14514 h 6892319"/>
              <a:gd name="connsiteX0-29" fmla="*/ 0 w 9294312"/>
              <a:gd name="connsiteY0-30" fmla="*/ 14516 h 6892321"/>
              <a:gd name="connsiteX1-31" fmla="*/ 4140194 w 9294312"/>
              <a:gd name="connsiteY1-32" fmla="*/ 1 h 6892321"/>
              <a:gd name="connsiteX2-33" fmla="*/ 9294312 w 9294312"/>
              <a:gd name="connsiteY2-34" fmla="*/ 6892321 h 6892321"/>
              <a:gd name="connsiteX3-35" fmla="*/ 0 w 9294312"/>
              <a:gd name="connsiteY3-36" fmla="*/ 6877807 h 6892321"/>
              <a:gd name="connsiteX4-37" fmla="*/ 0 w 9294312"/>
              <a:gd name="connsiteY4-38" fmla="*/ 14516 h 6892321"/>
              <a:gd name="connsiteX0-39" fmla="*/ 0 w 9294312"/>
              <a:gd name="connsiteY0-40" fmla="*/ 0 h 6877805"/>
              <a:gd name="connsiteX1-41" fmla="*/ 3889919 w 9294312"/>
              <a:gd name="connsiteY1-42" fmla="*/ 9500 h 6877805"/>
              <a:gd name="connsiteX2-43" fmla="*/ 9294312 w 9294312"/>
              <a:gd name="connsiteY2-44" fmla="*/ 6877805 h 6877805"/>
              <a:gd name="connsiteX3-45" fmla="*/ 0 w 9294312"/>
              <a:gd name="connsiteY3-46" fmla="*/ 6863291 h 6877805"/>
              <a:gd name="connsiteX4-47" fmla="*/ 0 w 9294312"/>
              <a:gd name="connsiteY4-48" fmla="*/ 0 h 6877805"/>
              <a:gd name="connsiteX0-49" fmla="*/ 0 w 9294312"/>
              <a:gd name="connsiteY0-50" fmla="*/ 5937 h 6883742"/>
              <a:gd name="connsiteX1-51" fmla="*/ 3889918 w 9294312"/>
              <a:gd name="connsiteY1-52" fmla="*/ 0 h 6883742"/>
              <a:gd name="connsiteX2-53" fmla="*/ 9294312 w 9294312"/>
              <a:gd name="connsiteY2-54" fmla="*/ 6883742 h 6883742"/>
              <a:gd name="connsiteX3-55" fmla="*/ 0 w 9294312"/>
              <a:gd name="connsiteY3-56" fmla="*/ 6869228 h 6883742"/>
              <a:gd name="connsiteX4-57" fmla="*/ 0 w 9294312"/>
              <a:gd name="connsiteY4-58" fmla="*/ 5937 h 6883742"/>
              <a:gd name="connsiteX0-59" fmla="*/ 0 w 9294312"/>
              <a:gd name="connsiteY0-60" fmla="*/ 5939 h 6883744"/>
              <a:gd name="connsiteX1-61" fmla="*/ 4771333 w 9294312"/>
              <a:gd name="connsiteY1-62" fmla="*/ 1 h 6883744"/>
              <a:gd name="connsiteX2-63" fmla="*/ 9294312 w 9294312"/>
              <a:gd name="connsiteY2-64" fmla="*/ 6883744 h 6883744"/>
              <a:gd name="connsiteX3-65" fmla="*/ 0 w 9294312"/>
              <a:gd name="connsiteY3-66" fmla="*/ 6869230 h 6883744"/>
              <a:gd name="connsiteX4-67" fmla="*/ 0 w 9294312"/>
              <a:gd name="connsiteY4-68" fmla="*/ 5939 h 6883744"/>
              <a:gd name="connsiteX0-69" fmla="*/ 0 w 21352678"/>
              <a:gd name="connsiteY0-70" fmla="*/ 5937 h 6909347"/>
              <a:gd name="connsiteX1-71" fmla="*/ 4771333 w 21352678"/>
              <a:gd name="connsiteY1-72" fmla="*/ -1 h 6909347"/>
              <a:gd name="connsiteX2-73" fmla="*/ 21352678 w 21352678"/>
              <a:gd name="connsiteY2-74" fmla="*/ 6909347 h 6909347"/>
              <a:gd name="connsiteX3-75" fmla="*/ 0 w 21352678"/>
              <a:gd name="connsiteY3-76" fmla="*/ 6869228 h 6909347"/>
              <a:gd name="connsiteX4-77" fmla="*/ 0 w 21352678"/>
              <a:gd name="connsiteY4-78" fmla="*/ 5937 h 6909347"/>
              <a:gd name="connsiteX0-79" fmla="*/ 0 w 21352678"/>
              <a:gd name="connsiteY0-80" fmla="*/ -1 h 6903409"/>
              <a:gd name="connsiteX1-81" fmla="*/ 16266780 w 21352678"/>
              <a:gd name="connsiteY1-82" fmla="*/ 19664 h 6903409"/>
              <a:gd name="connsiteX2-83" fmla="*/ 21352678 w 21352678"/>
              <a:gd name="connsiteY2-84" fmla="*/ 6903409 h 6903409"/>
              <a:gd name="connsiteX3-85" fmla="*/ 0 w 21352678"/>
              <a:gd name="connsiteY3-86" fmla="*/ 6863290 h 6903409"/>
              <a:gd name="connsiteX4-87" fmla="*/ 0 w 21352678"/>
              <a:gd name="connsiteY4-88" fmla="*/ -1 h 6903409"/>
              <a:gd name="connsiteX0-89" fmla="*/ 0 w 21352678"/>
              <a:gd name="connsiteY0-90" fmla="*/ 1 h 6903411"/>
              <a:gd name="connsiteX1-91" fmla="*/ 16266780 w 21352678"/>
              <a:gd name="connsiteY1-92" fmla="*/ 19666 h 6903411"/>
              <a:gd name="connsiteX2-93" fmla="*/ 21352678 w 21352678"/>
              <a:gd name="connsiteY2-94" fmla="*/ 6903411 h 6903411"/>
              <a:gd name="connsiteX3-95" fmla="*/ 0 w 21352678"/>
              <a:gd name="connsiteY3-96" fmla="*/ 6863292 h 6903411"/>
              <a:gd name="connsiteX4-97" fmla="*/ 0 w 21352678"/>
              <a:gd name="connsiteY4-98" fmla="*/ 1 h 6903411"/>
              <a:gd name="connsiteX0-99" fmla="*/ 0 w 21352678"/>
              <a:gd name="connsiteY0-100" fmla="*/ -1 h 6903409"/>
              <a:gd name="connsiteX1-101" fmla="*/ 16296407 w 21352678"/>
              <a:gd name="connsiteY1-102" fmla="*/ 19664 h 6903409"/>
              <a:gd name="connsiteX2-103" fmla="*/ 21352678 w 21352678"/>
              <a:gd name="connsiteY2-104" fmla="*/ 6903409 h 6903409"/>
              <a:gd name="connsiteX3-105" fmla="*/ 0 w 21352678"/>
              <a:gd name="connsiteY3-106" fmla="*/ 6863290 h 6903409"/>
              <a:gd name="connsiteX4-107" fmla="*/ 0 w 21352678"/>
              <a:gd name="connsiteY4-108" fmla="*/ -1 h 6903409"/>
              <a:gd name="connsiteX0-109" fmla="*/ 0 w 21352678"/>
              <a:gd name="connsiteY0-110" fmla="*/ 1 h 6903411"/>
              <a:gd name="connsiteX1-111" fmla="*/ 16315850 w 21352678"/>
              <a:gd name="connsiteY1-112" fmla="*/ 2863 h 6903411"/>
              <a:gd name="connsiteX2-113" fmla="*/ 21352678 w 21352678"/>
              <a:gd name="connsiteY2-114" fmla="*/ 6903411 h 6903411"/>
              <a:gd name="connsiteX3-115" fmla="*/ 0 w 21352678"/>
              <a:gd name="connsiteY3-116" fmla="*/ 6863292 h 6903411"/>
              <a:gd name="connsiteX4-117" fmla="*/ 0 w 21352678"/>
              <a:gd name="connsiteY4-118" fmla="*/ 1 h 6903411"/>
              <a:gd name="connsiteX0-119" fmla="*/ 0 w 21352678"/>
              <a:gd name="connsiteY0-120" fmla="*/ -1 h 6903409"/>
              <a:gd name="connsiteX1-121" fmla="*/ 16594997 w 21352678"/>
              <a:gd name="connsiteY1-122" fmla="*/ 2861 h 6903409"/>
              <a:gd name="connsiteX2-123" fmla="*/ 21352678 w 21352678"/>
              <a:gd name="connsiteY2-124" fmla="*/ 6903409 h 6903409"/>
              <a:gd name="connsiteX3-125" fmla="*/ 0 w 21352678"/>
              <a:gd name="connsiteY3-126" fmla="*/ 6863290 h 6903409"/>
              <a:gd name="connsiteX4-127" fmla="*/ 0 w 21352678"/>
              <a:gd name="connsiteY4-128" fmla="*/ -1 h 6903409"/>
              <a:gd name="connsiteX0-129" fmla="*/ 0 w 21352678"/>
              <a:gd name="connsiteY0-130" fmla="*/ 1 h 6903411"/>
              <a:gd name="connsiteX1-131" fmla="*/ 16607134 w 21352678"/>
              <a:gd name="connsiteY1-132" fmla="*/ 2863 h 6903411"/>
              <a:gd name="connsiteX2-133" fmla="*/ 21352678 w 21352678"/>
              <a:gd name="connsiteY2-134" fmla="*/ 6903411 h 6903411"/>
              <a:gd name="connsiteX3-135" fmla="*/ 0 w 21352678"/>
              <a:gd name="connsiteY3-136" fmla="*/ 6863292 h 6903411"/>
              <a:gd name="connsiteX4-137" fmla="*/ 0 w 21352678"/>
              <a:gd name="connsiteY4-138" fmla="*/ 1 h 6903411"/>
              <a:gd name="connsiteX0-139" fmla="*/ 0 w 21352678"/>
              <a:gd name="connsiteY0-140" fmla="*/ 8340 h 6911750"/>
              <a:gd name="connsiteX1-141" fmla="*/ 16582860 w 21352678"/>
              <a:gd name="connsiteY1-142" fmla="*/ 0 h 6911750"/>
              <a:gd name="connsiteX2-143" fmla="*/ 21352678 w 21352678"/>
              <a:gd name="connsiteY2-144" fmla="*/ 6911750 h 6911750"/>
              <a:gd name="connsiteX3-145" fmla="*/ 0 w 21352678"/>
              <a:gd name="connsiteY3-146" fmla="*/ 6871631 h 6911750"/>
              <a:gd name="connsiteX4-147" fmla="*/ 0 w 21352678"/>
              <a:gd name="connsiteY4-148" fmla="*/ 8340 h 69117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7" y="connsiteY4-18"/>
              </a:cxn>
            </a:cxnLst>
            <a:rect l="l" t="t" r="r" b="b"/>
            <a:pathLst>
              <a:path w="21352678" h="6911750">
                <a:moveTo>
                  <a:pt x="0" y="8340"/>
                </a:moveTo>
                <a:lnTo>
                  <a:pt x="16582860" y="0"/>
                </a:lnTo>
                <a:lnTo>
                  <a:pt x="21352678" y="6911750"/>
                </a:lnTo>
                <a:lnTo>
                  <a:pt x="0" y="6871631"/>
                </a:lnTo>
                <a:lnTo>
                  <a:pt x="0" y="8340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77" b="33890"/>
          <a:stretch>
            <a:fillRect/>
          </a:stretch>
        </p:blipFill>
        <p:spPr>
          <a:xfrm>
            <a:off x="9491006" y="579"/>
            <a:ext cx="2626075" cy="8913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154930" y="3441065"/>
            <a:ext cx="146431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0">
                <a:ln>
                  <a:noFill/>
                </a:ln>
                <a:solidFill>
                  <a:srgbClr val="F4B03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04</a:t>
            </a:r>
            <a:endParaRPr kumimoji="0" lang="en-US" altLang="zh-CN" sz="8000" b="1" i="0" u="none" strike="noStrike" kern="1200" cap="none" spc="0" normalizeH="0" baseline="0" noProof="0" dirty="0">
              <a:ln>
                <a:noFill/>
              </a:ln>
              <a:solidFill>
                <a:srgbClr val="F4B03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362065" y="3507740"/>
            <a:ext cx="4606290" cy="11068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未来规划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795" y="-24753"/>
            <a:ext cx="12185400" cy="6882307"/>
            <a:chOff x="0" y="-25203"/>
            <a:chExt cx="12186987" cy="6883203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3" y="0"/>
              <a:ext cx="12181974" cy="6858000"/>
            </a:xfrm>
            <a:prstGeom prst="rect">
              <a:avLst/>
            </a:prstGeom>
          </p:spPr>
        </p:pic>
        <p:sp>
          <p:nvSpPr>
            <p:cNvPr id="18" name="矩形 17"/>
            <p:cNvSpPr/>
            <p:nvPr/>
          </p:nvSpPr>
          <p:spPr>
            <a:xfrm>
              <a:off x="0" y="-25203"/>
              <a:ext cx="12181974" cy="6858000"/>
            </a:xfrm>
            <a:prstGeom prst="rect">
              <a:avLst/>
            </a:prstGeom>
            <a:solidFill>
              <a:schemeClr val="tx1">
                <a:alpha val="5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noAutofit/>
            </a:bodyPr>
            <a:lstStyle/>
            <a:p>
              <a:pPr algn="ctr" defTabSz="914400"/>
              <a:endParaRPr lang="zh-CN" altLang="en-US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</p:grpSp>
      <p:sp>
        <p:nvSpPr>
          <p:cNvPr id="30" name="五边形 1"/>
          <p:cNvSpPr/>
          <p:nvPr/>
        </p:nvSpPr>
        <p:spPr>
          <a:xfrm>
            <a:off x="5873" y="482088"/>
            <a:ext cx="10572085" cy="5893824"/>
          </a:xfrm>
          <a:prstGeom prst="homePlate">
            <a:avLst>
              <a:gd name="adj" fmla="val 44838"/>
            </a:avLst>
          </a:prstGeom>
          <a:solidFill>
            <a:srgbClr val="F1B015">
              <a:alpha val="80000"/>
            </a:srgbClr>
          </a:solidFill>
          <a:ln w="9525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096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1" lang="zh-CN" altLang="en-US" sz="32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entury Gothic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791177" y="779519"/>
            <a:ext cx="1823720" cy="5835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609600"/>
            <a:r>
              <a:rPr kumimoji="1" lang="en-US" altLang="zh-CN" sz="3200" b="1" dirty="0">
                <a:solidFill>
                  <a:srgbClr val="FFFFFF"/>
                </a:solidFill>
                <a:latin typeface="Century Gothic"/>
                <a:ea typeface="微软雅黑" panose="020B0503020204020204" pitchFamily="34" charset="-122"/>
              </a:rPr>
              <a:t>CONTENTS</a:t>
            </a:r>
            <a:endParaRPr kumimoji="1" lang="zh-CN" altLang="en-US" sz="3200" dirty="0">
              <a:solidFill>
                <a:srgbClr val="FFFFFF"/>
              </a:solidFill>
              <a:latin typeface="Century Gothic"/>
              <a:ea typeface="微软雅黑" panose="020B0503020204020204" pitchFamily="34" charset="-122"/>
            </a:endParaRPr>
          </a:p>
        </p:txBody>
      </p:sp>
      <p:sp>
        <p:nvSpPr>
          <p:cNvPr id="40" name="矩形 1"/>
          <p:cNvSpPr/>
          <p:nvPr>
            <p:custDataLst>
              <p:tags r:id="rId2"/>
            </p:custDataLst>
          </p:nvPr>
        </p:nvSpPr>
        <p:spPr>
          <a:xfrm rot="990775">
            <a:off x="2657967" y="4191754"/>
            <a:ext cx="2503863" cy="288078"/>
          </a:xfrm>
          <a:custGeom>
            <a:avLst/>
            <a:gdLst>
              <a:gd name="connsiteX0" fmla="*/ 0 w 4180787"/>
              <a:gd name="connsiteY0" fmla="*/ 0 h 432613"/>
              <a:gd name="connsiteX1" fmla="*/ 4180787 w 4180787"/>
              <a:gd name="connsiteY1" fmla="*/ 0 h 432613"/>
              <a:gd name="connsiteX2" fmla="*/ 4180787 w 4180787"/>
              <a:gd name="connsiteY2" fmla="*/ 432613 h 432613"/>
              <a:gd name="connsiteX3" fmla="*/ 0 w 4180787"/>
              <a:gd name="connsiteY3" fmla="*/ 432613 h 432613"/>
              <a:gd name="connsiteX4" fmla="*/ 0 w 4180787"/>
              <a:gd name="connsiteY4" fmla="*/ 0 h 432613"/>
              <a:gd name="connsiteX0-1" fmla="*/ 0 w 4180787"/>
              <a:gd name="connsiteY0-2" fmla="*/ 0 h 446239"/>
              <a:gd name="connsiteX1-3" fmla="*/ 4180787 w 4180787"/>
              <a:gd name="connsiteY1-4" fmla="*/ 0 h 446239"/>
              <a:gd name="connsiteX2-5" fmla="*/ 4180787 w 4180787"/>
              <a:gd name="connsiteY2-6" fmla="*/ 432613 h 446239"/>
              <a:gd name="connsiteX3-7" fmla="*/ 1797892 w 4180787"/>
              <a:gd name="connsiteY3-8" fmla="*/ 446239 h 446239"/>
              <a:gd name="connsiteX4-9" fmla="*/ 0 w 4180787"/>
              <a:gd name="connsiteY4-10" fmla="*/ 432613 h 446239"/>
              <a:gd name="connsiteX5" fmla="*/ 0 w 4180787"/>
              <a:gd name="connsiteY5" fmla="*/ 0 h 446239"/>
              <a:gd name="connsiteX0-11" fmla="*/ 0 w 4180787"/>
              <a:gd name="connsiteY0-12" fmla="*/ 3102 h 449341"/>
              <a:gd name="connsiteX1-13" fmla="*/ 1774422 w 4180787"/>
              <a:gd name="connsiteY1-14" fmla="*/ 0 h 449341"/>
              <a:gd name="connsiteX2-15" fmla="*/ 4180787 w 4180787"/>
              <a:gd name="connsiteY2-16" fmla="*/ 3102 h 449341"/>
              <a:gd name="connsiteX3-17" fmla="*/ 4180787 w 4180787"/>
              <a:gd name="connsiteY3-18" fmla="*/ 435715 h 449341"/>
              <a:gd name="connsiteX4-19" fmla="*/ 1797892 w 4180787"/>
              <a:gd name="connsiteY4-20" fmla="*/ 449341 h 449341"/>
              <a:gd name="connsiteX5-21" fmla="*/ 0 w 4180787"/>
              <a:gd name="connsiteY5-22" fmla="*/ 435715 h 449341"/>
              <a:gd name="connsiteX6" fmla="*/ 0 w 4180787"/>
              <a:gd name="connsiteY6" fmla="*/ 3102 h 449341"/>
              <a:gd name="connsiteX0-23" fmla="*/ 0 w 4180787"/>
              <a:gd name="connsiteY0-24" fmla="*/ 0 h 446239"/>
              <a:gd name="connsiteX1-25" fmla="*/ 1791064 w 4180787"/>
              <a:gd name="connsiteY1-26" fmla="*/ 191058 h 446239"/>
              <a:gd name="connsiteX2-27" fmla="*/ 4180787 w 4180787"/>
              <a:gd name="connsiteY2-28" fmla="*/ 0 h 446239"/>
              <a:gd name="connsiteX3-29" fmla="*/ 4180787 w 4180787"/>
              <a:gd name="connsiteY3-30" fmla="*/ 432613 h 446239"/>
              <a:gd name="connsiteX4-31" fmla="*/ 1797892 w 4180787"/>
              <a:gd name="connsiteY4-32" fmla="*/ 446239 h 446239"/>
              <a:gd name="connsiteX5-33" fmla="*/ 0 w 4180787"/>
              <a:gd name="connsiteY5-34" fmla="*/ 432613 h 446239"/>
              <a:gd name="connsiteX6-35" fmla="*/ 0 w 4180787"/>
              <a:gd name="connsiteY6-36" fmla="*/ 0 h 446239"/>
              <a:gd name="connsiteX0-37" fmla="*/ 0 w 4180787"/>
              <a:gd name="connsiteY0-38" fmla="*/ 0 h 432613"/>
              <a:gd name="connsiteX1-39" fmla="*/ 1791064 w 4180787"/>
              <a:gd name="connsiteY1-40" fmla="*/ 191058 h 432613"/>
              <a:gd name="connsiteX2-41" fmla="*/ 4180787 w 4180787"/>
              <a:gd name="connsiteY2-42" fmla="*/ 0 h 432613"/>
              <a:gd name="connsiteX3-43" fmla="*/ 4180787 w 4180787"/>
              <a:gd name="connsiteY3-44" fmla="*/ 432613 h 432613"/>
              <a:gd name="connsiteX4-45" fmla="*/ 1740284 w 4180787"/>
              <a:gd name="connsiteY4-46" fmla="*/ 300725 h 432613"/>
              <a:gd name="connsiteX5-47" fmla="*/ 0 w 4180787"/>
              <a:gd name="connsiteY5-48" fmla="*/ 432613 h 432613"/>
              <a:gd name="connsiteX6-49" fmla="*/ 0 w 4180787"/>
              <a:gd name="connsiteY6-50" fmla="*/ 0 h 432613"/>
              <a:gd name="connsiteX0-51" fmla="*/ 0 w 4180787"/>
              <a:gd name="connsiteY0-52" fmla="*/ 0 h 432613"/>
              <a:gd name="connsiteX1-53" fmla="*/ 1835870 w 4180787"/>
              <a:gd name="connsiteY1-54" fmla="*/ 187218 h 432613"/>
              <a:gd name="connsiteX2-55" fmla="*/ 4180787 w 4180787"/>
              <a:gd name="connsiteY2-56" fmla="*/ 0 h 432613"/>
              <a:gd name="connsiteX3-57" fmla="*/ 4180787 w 4180787"/>
              <a:gd name="connsiteY3-58" fmla="*/ 432613 h 432613"/>
              <a:gd name="connsiteX4-59" fmla="*/ 1740284 w 4180787"/>
              <a:gd name="connsiteY4-60" fmla="*/ 300725 h 432613"/>
              <a:gd name="connsiteX5-61" fmla="*/ 0 w 4180787"/>
              <a:gd name="connsiteY5-62" fmla="*/ 432613 h 432613"/>
              <a:gd name="connsiteX6-63" fmla="*/ 0 w 4180787"/>
              <a:gd name="connsiteY6-64" fmla="*/ 0 h 432613"/>
              <a:gd name="connsiteX0-65" fmla="*/ 0 w 4180787"/>
              <a:gd name="connsiteY0-66" fmla="*/ 4908 h 437521"/>
              <a:gd name="connsiteX1-67" fmla="*/ 1835870 w 4180787"/>
              <a:gd name="connsiteY1-68" fmla="*/ 192126 h 437521"/>
              <a:gd name="connsiteX2-69" fmla="*/ 4180787 w 4180787"/>
              <a:gd name="connsiteY2-70" fmla="*/ 4908 h 437521"/>
              <a:gd name="connsiteX3-71" fmla="*/ 4180787 w 4180787"/>
              <a:gd name="connsiteY3-72" fmla="*/ 437521 h 437521"/>
              <a:gd name="connsiteX4-73" fmla="*/ 1740284 w 4180787"/>
              <a:gd name="connsiteY4-74" fmla="*/ 305633 h 437521"/>
              <a:gd name="connsiteX5-75" fmla="*/ 0 w 4180787"/>
              <a:gd name="connsiteY5-76" fmla="*/ 437521 h 437521"/>
              <a:gd name="connsiteX6-77" fmla="*/ 0 w 4180787"/>
              <a:gd name="connsiteY6-78" fmla="*/ 4908 h 437521"/>
              <a:gd name="connsiteX0-79" fmla="*/ 0 w 4180787"/>
              <a:gd name="connsiteY0-80" fmla="*/ 4908 h 446252"/>
              <a:gd name="connsiteX1-81" fmla="*/ 1835870 w 4180787"/>
              <a:gd name="connsiteY1-82" fmla="*/ 192126 h 446252"/>
              <a:gd name="connsiteX2-83" fmla="*/ 4180787 w 4180787"/>
              <a:gd name="connsiteY2-84" fmla="*/ 4908 h 446252"/>
              <a:gd name="connsiteX3-85" fmla="*/ 4180787 w 4180787"/>
              <a:gd name="connsiteY3-86" fmla="*/ 437521 h 446252"/>
              <a:gd name="connsiteX4-87" fmla="*/ 1740284 w 4180787"/>
              <a:gd name="connsiteY4-88" fmla="*/ 305633 h 446252"/>
              <a:gd name="connsiteX5-89" fmla="*/ 0 w 4180787"/>
              <a:gd name="connsiteY5-90" fmla="*/ 437521 h 446252"/>
              <a:gd name="connsiteX6-91" fmla="*/ 0 w 4180787"/>
              <a:gd name="connsiteY6-92" fmla="*/ 4908 h 446252"/>
              <a:gd name="connsiteX0-93" fmla="*/ 0 w 4180787"/>
              <a:gd name="connsiteY0-94" fmla="*/ 4107 h 445451"/>
              <a:gd name="connsiteX1-95" fmla="*/ 1779968 w 4180787"/>
              <a:gd name="connsiteY1-96" fmla="*/ 241252 h 445451"/>
              <a:gd name="connsiteX2-97" fmla="*/ 4180787 w 4180787"/>
              <a:gd name="connsiteY2-98" fmla="*/ 4107 h 445451"/>
              <a:gd name="connsiteX3-99" fmla="*/ 4180787 w 4180787"/>
              <a:gd name="connsiteY3-100" fmla="*/ 436720 h 445451"/>
              <a:gd name="connsiteX4-101" fmla="*/ 1740284 w 4180787"/>
              <a:gd name="connsiteY4-102" fmla="*/ 304832 h 445451"/>
              <a:gd name="connsiteX5-103" fmla="*/ 0 w 4180787"/>
              <a:gd name="connsiteY5-104" fmla="*/ 436720 h 445451"/>
              <a:gd name="connsiteX6-105" fmla="*/ 0 w 4180787"/>
              <a:gd name="connsiteY6-106" fmla="*/ 4107 h 445451"/>
              <a:gd name="connsiteX0-107" fmla="*/ 0 w 4180787"/>
              <a:gd name="connsiteY0-108" fmla="*/ 4107 h 445451"/>
              <a:gd name="connsiteX1-109" fmla="*/ 1779968 w 4180787"/>
              <a:gd name="connsiteY1-110" fmla="*/ 241252 h 445451"/>
              <a:gd name="connsiteX2-111" fmla="*/ 4180787 w 4180787"/>
              <a:gd name="connsiteY2-112" fmla="*/ 4107 h 445451"/>
              <a:gd name="connsiteX3-113" fmla="*/ 4180787 w 4180787"/>
              <a:gd name="connsiteY3-114" fmla="*/ 436720 h 445451"/>
              <a:gd name="connsiteX4-115" fmla="*/ 1740284 w 4180787"/>
              <a:gd name="connsiteY4-116" fmla="*/ 304832 h 445451"/>
              <a:gd name="connsiteX5-117" fmla="*/ 0 w 4180787"/>
              <a:gd name="connsiteY5-118" fmla="*/ 436720 h 445451"/>
              <a:gd name="connsiteX6-119" fmla="*/ 0 w 4180787"/>
              <a:gd name="connsiteY6-120" fmla="*/ 4107 h 445451"/>
              <a:gd name="connsiteX0-121" fmla="*/ 0 w 4180787"/>
              <a:gd name="connsiteY0-122" fmla="*/ 4107 h 436720"/>
              <a:gd name="connsiteX1-123" fmla="*/ 1779968 w 4180787"/>
              <a:gd name="connsiteY1-124" fmla="*/ 241252 h 436720"/>
              <a:gd name="connsiteX2-125" fmla="*/ 4180787 w 4180787"/>
              <a:gd name="connsiteY2-126" fmla="*/ 4107 h 436720"/>
              <a:gd name="connsiteX3-127" fmla="*/ 4180787 w 4180787"/>
              <a:gd name="connsiteY3-128" fmla="*/ 436720 h 436720"/>
              <a:gd name="connsiteX4-129" fmla="*/ 1740284 w 4180787"/>
              <a:gd name="connsiteY4-130" fmla="*/ 304832 h 436720"/>
              <a:gd name="connsiteX5-131" fmla="*/ 0 w 4180787"/>
              <a:gd name="connsiteY5-132" fmla="*/ 436720 h 436720"/>
              <a:gd name="connsiteX6-133" fmla="*/ 0 w 4180787"/>
              <a:gd name="connsiteY6-134" fmla="*/ 4107 h 436720"/>
              <a:gd name="connsiteX0-135" fmla="*/ 0 w 4180787"/>
              <a:gd name="connsiteY0-136" fmla="*/ 4107 h 436720"/>
              <a:gd name="connsiteX1-137" fmla="*/ 1779968 w 4180787"/>
              <a:gd name="connsiteY1-138" fmla="*/ 241252 h 436720"/>
              <a:gd name="connsiteX2-139" fmla="*/ 4180787 w 4180787"/>
              <a:gd name="connsiteY2-140" fmla="*/ 4107 h 436720"/>
              <a:gd name="connsiteX3-141" fmla="*/ 4180787 w 4180787"/>
              <a:gd name="connsiteY3-142" fmla="*/ 436720 h 436720"/>
              <a:gd name="connsiteX4-143" fmla="*/ 1740284 w 4180787"/>
              <a:gd name="connsiteY4-144" fmla="*/ 304832 h 436720"/>
              <a:gd name="connsiteX5-145" fmla="*/ 0 w 4180787"/>
              <a:gd name="connsiteY5-146" fmla="*/ 436720 h 436720"/>
              <a:gd name="connsiteX6-147" fmla="*/ 0 w 4180787"/>
              <a:gd name="connsiteY6-148" fmla="*/ 4107 h 436720"/>
              <a:gd name="connsiteX0-149" fmla="*/ 0 w 4180787"/>
              <a:gd name="connsiteY0-150" fmla="*/ 0 h 432613"/>
              <a:gd name="connsiteX1-151" fmla="*/ 1779968 w 4180787"/>
              <a:gd name="connsiteY1-152" fmla="*/ 237145 h 432613"/>
              <a:gd name="connsiteX2-153" fmla="*/ 4180787 w 4180787"/>
              <a:gd name="connsiteY2-154" fmla="*/ 0 h 432613"/>
              <a:gd name="connsiteX3-155" fmla="*/ 4180787 w 4180787"/>
              <a:gd name="connsiteY3-156" fmla="*/ 432613 h 432613"/>
              <a:gd name="connsiteX4-157" fmla="*/ 1740284 w 4180787"/>
              <a:gd name="connsiteY4-158" fmla="*/ 300725 h 432613"/>
              <a:gd name="connsiteX5-159" fmla="*/ 0 w 4180787"/>
              <a:gd name="connsiteY5-160" fmla="*/ 432613 h 432613"/>
              <a:gd name="connsiteX6-161" fmla="*/ 0 w 4180787"/>
              <a:gd name="connsiteY6-162" fmla="*/ 0 h 43261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4180787" h="432613">
                <a:moveTo>
                  <a:pt x="0" y="0"/>
                </a:moveTo>
                <a:cubicBezTo>
                  <a:pt x="455759" y="126804"/>
                  <a:pt x="1083170" y="237145"/>
                  <a:pt x="1779968" y="237145"/>
                </a:cubicBezTo>
                <a:cubicBezTo>
                  <a:pt x="2476766" y="237145"/>
                  <a:pt x="3713158" y="116136"/>
                  <a:pt x="4180787" y="0"/>
                </a:cubicBezTo>
                <a:lnTo>
                  <a:pt x="4180787" y="432613"/>
                </a:lnTo>
                <a:cubicBezTo>
                  <a:pt x="3758675" y="303509"/>
                  <a:pt x="2437082" y="300725"/>
                  <a:pt x="1740284" y="300725"/>
                </a:cubicBezTo>
                <a:cubicBezTo>
                  <a:pt x="1043486" y="300725"/>
                  <a:pt x="357043" y="386721"/>
                  <a:pt x="0" y="432613"/>
                </a:cubicBezTo>
                <a:lnTo>
                  <a:pt x="0" y="0"/>
                </a:lnTo>
                <a:close/>
              </a:path>
            </a:pathLst>
          </a:custGeom>
          <a:solidFill>
            <a:srgbClr val="EAEAE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1" name="矩形 1"/>
          <p:cNvSpPr/>
          <p:nvPr>
            <p:custDataLst>
              <p:tags r:id="rId3"/>
            </p:custDataLst>
          </p:nvPr>
        </p:nvSpPr>
        <p:spPr>
          <a:xfrm rot="833948">
            <a:off x="2810994" y="2379273"/>
            <a:ext cx="2852777" cy="295195"/>
          </a:xfrm>
          <a:custGeom>
            <a:avLst/>
            <a:gdLst>
              <a:gd name="connsiteX0" fmla="*/ 0 w 4180787"/>
              <a:gd name="connsiteY0" fmla="*/ 0 h 432613"/>
              <a:gd name="connsiteX1" fmla="*/ 4180787 w 4180787"/>
              <a:gd name="connsiteY1" fmla="*/ 0 h 432613"/>
              <a:gd name="connsiteX2" fmla="*/ 4180787 w 4180787"/>
              <a:gd name="connsiteY2" fmla="*/ 432613 h 432613"/>
              <a:gd name="connsiteX3" fmla="*/ 0 w 4180787"/>
              <a:gd name="connsiteY3" fmla="*/ 432613 h 432613"/>
              <a:gd name="connsiteX4" fmla="*/ 0 w 4180787"/>
              <a:gd name="connsiteY4" fmla="*/ 0 h 432613"/>
              <a:gd name="connsiteX0-1" fmla="*/ 0 w 4180787"/>
              <a:gd name="connsiteY0-2" fmla="*/ 0 h 446239"/>
              <a:gd name="connsiteX1-3" fmla="*/ 4180787 w 4180787"/>
              <a:gd name="connsiteY1-4" fmla="*/ 0 h 446239"/>
              <a:gd name="connsiteX2-5" fmla="*/ 4180787 w 4180787"/>
              <a:gd name="connsiteY2-6" fmla="*/ 432613 h 446239"/>
              <a:gd name="connsiteX3-7" fmla="*/ 1797892 w 4180787"/>
              <a:gd name="connsiteY3-8" fmla="*/ 446239 h 446239"/>
              <a:gd name="connsiteX4-9" fmla="*/ 0 w 4180787"/>
              <a:gd name="connsiteY4-10" fmla="*/ 432613 h 446239"/>
              <a:gd name="connsiteX5" fmla="*/ 0 w 4180787"/>
              <a:gd name="connsiteY5" fmla="*/ 0 h 446239"/>
              <a:gd name="connsiteX0-11" fmla="*/ 0 w 4180787"/>
              <a:gd name="connsiteY0-12" fmla="*/ 3102 h 449341"/>
              <a:gd name="connsiteX1-13" fmla="*/ 1774422 w 4180787"/>
              <a:gd name="connsiteY1-14" fmla="*/ 0 h 449341"/>
              <a:gd name="connsiteX2-15" fmla="*/ 4180787 w 4180787"/>
              <a:gd name="connsiteY2-16" fmla="*/ 3102 h 449341"/>
              <a:gd name="connsiteX3-17" fmla="*/ 4180787 w 4180787"/>
              <a:gd name="connsiteY3-18" fmla="*/ 435715 h 449341"/>
              <a:gd name="connsiteX4-19" fmla="*/ 1797892 w 4180787"/>
              <a:gd name="connsiteY4-20" fmla="*/ 449341 h 449341"/>
              <a:gd name="connsiteX5-21" fmla="*/ 0 w 4180787"/>
              <a:gd name="connsiteY5-22" fmla="*/ 435715 h 449341"/>
              <a:gd name="connsiteX6" fmla="*/ 0 w 4180787"/>
              <a:gd name="connsiteY6" fmla="*/ 3102 h 449341"/>
              <a:gd name="connsiteX0-23" fmla="*/ 0 w 4180787"/>
              <a:gd name="connsiteY0-24" fmla="*/ 0 h 446239"/>
              <a:gd name="connsiteX1-25" fmla="*/ 1791064 w 4180787"/>
              <a:gd name="connsiteY1-26" fmla="*/ 191058 h 446239"/>
              <a:gd name="connsiteX2-27" fmla="*/ 4180787 w 4180787"/>
              <a:gd name="connsiteY2-28" fmla="*/ 0 h 446239"/>
              <a:gd name="connsiteX3-29" fmla="*/ 4180787 w 4180787"/>
              <a:gd name="connsiteY3-30" fmla="*/ 432613 h 446239"/>
              <a:gd name="connsiteX4-31" fmla="*/ 1797892 w 4180787"/>
              <a:gd name="connsiteY4-32" fmla="*/ 446239 h 446239"/>
              <a:gd name="connsiteX5-33" fmla="*/ 0 w 4180787"/>
              <a:gd name="connsiteY5-34" fmla="*/ 432613 h 446239"/>
              <a:gd name="connsiteX6-35" fmla="*/ 0 w 4180787"/>
              <a:gd name="connsiteY6-36" fmla="*/ 0 h 446239"/>
              <a:gd name="connsiteX0-37" fmla="*/ 0 w 4180787"/>
              <a:gd name="connsiteY0-38" fmla="*/ 0 h 432613"/>
              <a:gd name="connsiteX1-39" fmla="*/ 1791064 w 4180787"/>
              <a:gd name="connsiteY1-40" fmla="*/ 191058 h 432613"/>
              <a:gd name="connsiteX2-41" fmla="*/ 4180787 w 4180787"/>
              <a:gd name="connsiteY2-42" fmla="*/ 0 h 432613"/>
              <a:gd name="connsiteX3-43" fmla="*/ 4180787 w 4180787"/>
              <a:gd name="connsiteY3-44" fmla="*/ 432613 h 432613"/>
              <a:gd name="connsiteX4-45" fmla="*/ 1740284 w 4180787"/>
              <a:gd name="connsiteY4-46" fmla="*/ 300725 h 432613"/>
              <a:gd name="connsiteX5-47" fmla="*/ 0 w 4180787"/>
              <a:gd name="connsiteY5-48" fmla="*/ 432613 h 432613"/>
              <a:gd name="connsiteX6-49" fmla="*/ 0 w 4180787"/>
              <a:gd name="connsiteY6-50" fmla="*/ 0 h 432613"/>
              <a:gd name="connsiteX0-51" fmla="*/ 0 w 4180787"/>
              <a:gd name="connsiteY0-52" fmla="*/ 0 h 432613"/>
              <a:gd name="connsiteX1-53" fmla="*/ 1835870 w 4180787"/>
              <a:gd name="connsiteY1-54" fmla="*/ 187218 h 432613"/>
              <a:gd name="connsiteX2-55" fmla="*/ 4180787 w 4180787"/>
              <a:gd name="connsiteY2-56" fmla="*/ 0 h 432613"/>
              <a:gd name="connsiteX3-57" fmla="*/ 4180787 w 4180787"/>
              <a:gd name="connsiteY3-58" fmla="*/ 432613 h 432613"/>
              <a:gd name="connsiteX4-59" fmla="*/ 1740284 w 4180787"/>
              <a:gd name="connsiteY4-60" fmla="*/ 300725 h 432613"/>
              <a:gd name="connsiteX5-61" fmla="*/ 0 w 4180787"/>
              <a:gd name="connsiteY5-62" fmla="*/ 432613 h 432613"/>
              <a:gd name="connsiteX6-63" fmla="*/ 0 w 4180787"/>
              <a:gd name="connsiteY6-64" fmla="*/ 0 h 432613"/>
              <a:gd name="connsiteX0-65" fmla="*/ 0 w 4180787"/>
              <a:gd name="connsiteY0-66" fmla="*/ 4908 h 437521"/>
              <a:gd name="connsiteX1-67" fmla="*/ 1835870 w 4180787"/>
              <a:gd name="connsiteY1-68" fmla="*/ 192126 h 437521"/>
              <a:gd name="connsiteX2-69" fmla="*/ 4180787 w 4180787"/>
              <a:gd name="connsiteY2-70" fmla="*/ 4908 h 437521"/>
              <a:gd name="connsiteX3-71" fmla="*/ 4180787 w 4180787"/>
              <a:gd name="connsiteY3-72" fmla="*/ 437521 h 437521"/>
              <a:gd name="connsiteX4-73" fmla="*/ 1740284 w 4180787"/>
              <a:gd name="connsiteY4-74" fmla="*/ 305633 h 437521"/>
              <a:gd name="connsiteX5-75" fmla="*/ 0 w 4180787"/>
              <a:gd name="connsiteY5-76" fmla="*/ 437521 h 437521"/>
              <a:gd name="connsiteX6-77" fmla="*/ 0 w 4180787"/>
              <a:gd name="connsiteY6-78" fmla="*/ 4908 h 437521"/>
              <a:gd name="connsiteX0-79" fmla="*/ 0 w 4180787"/>
              <a:gd name="connsiteY0-80" fmla="*/ 4908 h 446252"/>
              <a:gd name="connsiteX1-81" fmla="*/ 1835870 w 4180787"/>
              <a:gd name="connsiteY1-82" fmla="*/ 192126 h 446252"/>
              <a:gd name="connsiteX2-83" fmla="*/ 4180787 w 4180787"/>
              <a:gd name="connsiteY2-84" fmla="*/ 4908 h 446252"/>
              <a:gd name="connsiteX3-85" fmla="*/ 4180787 w 4180787"/>
              <a:gd name="connsiteY3-86" fmla="*/ 437521 h 446252"/>
              <a:gd name="connsiteX4-87" fmla="*/ 1740284 w 4180787"/>
              <a:gd name="connsiteY4-88" fmla="*/ 305633 h 446252"/>
              <a:gd name="connsiteX5-89" fmla="*/ 0 w 4180787"/>
              <a:gd name="connsiteY5-90" fmla="*/ 437521 h 446252"/>
              <a:gd name="connsiteX6-91" fmla="*/ 0 w 4180787"/>
              <a:gd name="connsiteY6-92" fmla="*/ 4908 h 446252"/>
              <a:gd name="connsiteX0-93" fmla="*/ 0 w 4180787"/>
              <a:gd name="connsiteY0-94" fmla="*/ 4107 h 445451"/>
              <a:gd name="connsiteX1-95" fmla="*/ 1779968 w 4180787"/>
              <a:gd name="connsiteY1-96" fmla="*/ 241252 h 445451"/>
              <a:gd name="connsiteX2-97" fmla="*/ 4180787 w 4180787"/>
              <a:gd name="connsiteY2-98" fmla="*/ 4107 h 445451"/>
              <a:gd name="connsiteX3-99" fmla="*/ 4180787 w 4180787"/>
              <a:gd name="connsiteY3-100" fmla="*/ 436720 h 445451"/>
              <a:gd name="connsiteX4-101" fmla="*/ 1740284 w 4180787"/>
              <a:gd name="connsiteY4-102" fmla="*/ 304832 h 445451"/>
              <a:gd name="connsiteX5-103" fmla="*/ 0 w 4180787"/>
              <a:gd name="connsiteY5-104" fmla="*/ 436720 h 445451"/>
              <a:gd name="connsiteX6-105" fmla="*/ 0 w 4180787"/>
              <a:gd name="connsiteY6-106" fmla="*/ 4107 h 445451"/>
              <a:gd name="connsiteX0-107" fmla="*/ 0 w 4180787"/>
              <a:gd name="connsiteY0-108" fmla="*/ 4107 h 445451"/>
              <a:gd name="connsiteX1-109" fmla="*/ 1779968 w 4180787"/>
              <a:gd name="connsiteY1-110" fmla="*/ 241252 h 445451"/>
              <a:gd name="connsiteX2-111" fmla="*/ 4180787 w 4180787"/>
              <a:gd name="connsiteY2-112" fmla="*/ 4107 h 445451"/>
              <a:gd name="connsiteX3-113" fmla="*/ 4180787 w 4180787"/>
              <a:gd name="connsiteY3-114" fmla="*/ 436720 h 445451"/>
              <a:gd name="connsiteX4-115" fmla="*/ 1740284 w 4180787"/>
              <a:gd name="connsiteY4-116" fmla="*/ 304832 h 445451"/>
              <a:gd name="connsiteX5-117" fmla="*/ 0 w 4180787"/>
              <a:gd name="connsiteY5-118" fmla="*/ 436720 h 445451"/>
              <a:gd name="connsiteX6-119" fmla="*/ 0 w 4180787"/>
              <a:gd name="connsiteY6-120" fmla="*/ 4107 h 445451"/>
              <a:gd name="connsiteX0-121" fmla="*/ 0 w 4180787"/>
              <a:gd name="connsiteY0-122" fmla="*/ 4107 h 436720"/>
              <a:gd name="connsiteX1-123" fmla="*/ 1779968 w 4180787"/>
              <a:gd name="connsiteY1-124" fmla="*/ 241252 h 436720"/>
              <a:gd name="connsiteX2-125" fmla="*/ 4180787 w 4180787"/>
              <a:gd name="connsiteY2-126" fmla="*/ 4107 h 436720"/>
              <a:gd name="connsiteX3-127" fmla="*/ 4180787 w 4180787"/>
              <a:gd name="connsiteY3-128" fmla="*/ 436720 h 436720"/>
              <a:gd name="connsiteX4-129" fmla="*/ 1740284 w 4180787"/>
              <a:gd name="connsiteY4-130" fmla="*/ 304832 h 436720"/>
              <a:gd name="connsiteX5-131" fmla="*/ 0 w 4180787"/>
              <a:gd name="connsiteY5-132" fmla="*/ 436720 h 436720"/>
              <a:gd name="connsiteX6-133" fmla="*/ 0 w 4180787"/>
              <a:gd name="connsiteY6-134" fmla="*/ 4107 h 436720"/>
              <a:gd name="connsiteX0-135" fmla="*/ 0 w 4180787"/>
              <a:gd name="connsiteY0-136" fmla="*/ 4107 h 436720"/>
              <a:gd name="connsiteX1-137" fmla="*/ 1779968 w 4180787"/>
              <a:gd name="connsiteY1-138" fmla="*/ 241252 h 436720"/>
              <a:gd name="connsiteX2-139" fmla="*/ 4180787 w 4180787"/>
              <a:gd name="connsiteY2-140" fmla="*/ 4107 h 436720"/>
              <a:gd name="connsiteX3-141" fmla="*/ 4180787 w 4180787"/>
              <a:gd name="connsiteY3-142" fmla="*/ 436720 h 436720"/>
              <a:gd name="connsiteX4-143" fmla="*/ 1740284 w 4180787"/>
              <a:gd name="connsiteY4-144" fmla="*/ 304832 h 436720"/>
              <a:gd name="connsiteX5-145" fmla="*/ 0 w 4180787"/>
              <a:gd name="connsiteY5-146" fmla="*/ 436720 h 436720"/>
              <a:gd name="connsiteX6-147" fmla="*/ 0 w 4180787"/>
              <a:gd name="connsiteY6-148" fmla="*/ 4107 h 436720"/>
              <a:gd name="connsiteX0-149" fmla="*/ 0 w 4180787"/>
              <a:gd name="connsiteY0-150" fmla="*/ 0 h 432613"/>
              <a:gd name="connsiteX1-151" fmla="*/ 1779968 w 4180787"/>
              <a:gd name="connsiteY1-152" fmla="*/ 237145 h 432613"/>
              <a:gd name="connsiteX2-153" fmla="*/ 4180787 w 4180787"/>
              <a:gd name="connsiteY2-154" fmla="*/ 0 h 432613"/>
              <a:gd name="connsiteX3-155" fmla="*/ 4180787 w 4180787"/>
              <a:gd name="connsiteY3-156" fmla="*/ 432613 h 432613"/>
              <a:gd name="connsiteX4-157" fmla="*/ 1740284 w 4180787"/>
              <a:gd name="connsiteY4-158" fmla="*/ 300725 h 432613"/>
              <a:gd name="connsiteX5-159" fmla="*/ 0 w 4180787"/>
              <a:gd name="connsiteY5-160" fmla="*/ 432613 h 432613"/>
              <a:gd name="connsiteX6-161" fmla="*/ 0 w 4180787"/>
              <a:gd name="connsiteY6-162" fmla="*/ 0 h 43261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4180787" h="432613">
                <a:moveTo>
                  <a:pt x="0" y="0"/>
                </a:moveTo>
                <a:cubicBezTo>
                  <a:pt x="455759" y="126804"/>
                  <a:pt x="1083170" y="237145"/>
                  <a:pt x="1779968" y="237145"/>
                </a:cubicBezTo>
                <a:cubicBezTo>
                  <a:pt x="2476766" y="237145"/>
                  <a:pt x="3713158" y="116136"/>
                  <a:pt x="4180787" y="0"/>
                </a:cubicBezTo>
                <a:lnTo>
                  <a:pt x="4180787" y="432613"/>
                </a:lnTo>
                <a:cubicBezTo>
                  <a:pt x="3758675" y="303509"/>
                  <a:pt x="2437082" y="300725"/>
                  <a:pt x="1740284" y="300725"/>
                </a:cubicBezTo>
                <a:cubicBezTo>
                  <a:pt x="1043486" y="300725"/>
                  <a:pt x="357043" y="386721"/>
                  <a:pt x="0" y="432613"/>
                </a:cubicBezTo>
                <a:lnTo>
                  <a:pt x="0" y="0"/>
                </a:lnTo>
                <a:close/>
              </a:path>
            </a:pathLst>
          </a:custGeom>
          <a:solidFill>
            <a:srgbClr val="EAEAE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3" name="矩形 1"/>
          <p:cNvSpPr/>
          <p:nvPr>
            <p:custDataLst>
              <p:tags r:id="rId4"/>
            </p:custDataLst>
          </p:nvPr>
        </p:nvSpPr>
        <p:spPr>
          <a:xfrm rot="20453418">
            <a:off x="2211805" y="3265472"/>
            <a:ext cx="3423011" cy="376688"/>
          </a:xfrm>
          <a:custGeom>
            <a:avLst/>
            <a:gdLst>
              <a:gd name="connsiteX0" fmla="*/ 0 w 4180787"/>
              <a:gd name="connsiteY0" fmla="*/ 0 h 432613"/>
              <a:gd name="connsiteX1" fmla="*/ 4180787 w 4180787"/>
              <a:gd name="connsiteY1" fmla="*/ 0 h 432613"/>
              <a:gd name="connsiteX2" fmla="*/ 4180787 w 4180787"/>
              <a:gd name="connsiteY2" fmla="*/ 432613 h 432613"/>
              <a:gd name="connsiteX3" fmla="*/ 0 w 4180787"/>
              <a:gd name="connsiteY3" fmla="*/ 432613 h 432613"/>
              <a:gd name="connsiteX4" fmla="*/ 0 w 4180787"/>
              <a:gd name="connsiteY4" fmla="*/ 0 h 432613"/>
              <a:gd name="connsiteX0-1" fmla="*/ 0 w 4180787"/>
              <a:gd name="connsiteY0-2" fmla="*/ 0 h 446239"/>
              <a:gd name="connsiteX1-3" fmla="*/ 4180787 w 4180787"/>
              <a:gd name="connsiteY1-4" fmla="*/ 0 h 446239"/>
              <a:gd name="connsiteX2-5" fmla="*/ 4180787 w 4180787"/>
              <a:gd name="connsiteY2-6" fmla="*/ 432613 h 446239"/>
              <a:gd name="connsiteX3-7" fmla="*/ 1797892 w 4180787"/>
              <a:gd name="connsiteY3-8" fmla="*/ 446239 h 446239"/>
              <a:gd name="connsiteX4-9" fmla="*/ 0 w 4180787"/>
              <a:gd name="connsiteY4-10" fmla="*/ 432613 h 446239"/>
              <a:gd name="connsiteX5" fmla="*/ 0 w 4180787"/>
              <a:gd name="connsiteY5" fmla="*/ 0 h 446239"/>
              <a:gd name="connsiteX0-11" fmla="*/ 0 w 4180787"/>
              <a:gd name="connsiteY0-12" fmla="*/ 3102 h 449341"/>
              <a:gd name="connsiteX1-13" fmla="*/ 1774422 w 4180787"/>
              <a:gd name="connsiteY1-14" fmla="*/ 0 h 449341"/>
              <a:gd name="connsiteX2-15" fmla="*/ 4180787 w 4180787"/>
              <a:gd name="connsiteY2-16" fmla="*/ 3102 h 449341"/>
              <a:gd name="connsiteX3-17" fmla="*/ 4180787 w 4180787"/>
              <a:gd name="connsiteY3-18" fmla="*/ 435715 h 449341"/>
              <a:gd name="connsiteX4-19" fmla="*/ 1797892 w 4180787"/>
              <a:gd name="connsiteY4-20" fmla="*/ 449341 h 449341"/>
              <a:gd name="connsiteX5-21" fmla="*/ 0 w 4180787"/>
              <a:gd name="connsiteY5-22" fmla="*/ 435715 h 449341"/>
              <a:gd name="connsiteX6" fmla="*/ 0 w 4180787"/>
              <a:gd name="connsiteY6" fmla="*/ 3102 h 449341"/>
              <a:gd name="connsiteX0-23" fmla="*/ 0 w 4180787"/>
              <a:gd name="connsiteY0-24" fmla="*/ 0 h 446239"/>
              <a:gd name="connsiteX1-25" fmla="*/ 1791064 w 4180787"/>
              <a:gd name="connsiteY1-26" fmla="*/ 191058 h 446239"/>
              <a:gd name="connsiteX2-27" fmla="*/ 4180787 w 4180787"/>
              <a:gd name="connsiteY2-28" fmla="*/ 0 h 446239"/>
              <a:gd name="connsiteX3-29" fmla="*/ 4180787 w 4180787"/>
              <a:gd name="connsiteY3-30" fmla="*/ 432613 h 446239"/>
              <a:gd name="connsiteX4-31" fmla="*/ 1797892 w 4180787"/>
              <a:gd name="connsiteY4-32" fmla="*/ 446239 h 446239"/>
              <a:gd name="connsiteX5-33" fmla="*/ 0 w 4180787"/>
              <a:gd name="connsiteY5-34" fmla="*/ 432613 h 446239"/>
              <a:gd name="connsiteX6-35" fmla="*/ 0 w 4180787"/>
              <a:gd name="connsiteY6-36" fmla="*/ 0 h 446239"/>
              <a:gd name="connsiteX0-37" fmla="*/ 0 w 4180787"/>
              <a:gd name="connsiteY0-38" fmla="*/ 0 h 432613"/>
              <a:gd name="connsiteX1-39" fmla="*/ 1791064 w 4180787"/>
              <a:gd name="connsiteY1-40" fmla="*/ 191058 h 432613"/>
              <a:gd name="connsiteX2-41" fmla="*/ 4180787 w 4180787"/>
              <a:gd name="connsiteY2-42" fmla="*/ 0 h 432613"/>
              <a:gd name="connsiteX3-43" fmla="*/ 4180787 w 4180787"/>
              <a:gd name="connsiteY3-44" fmla="*/ 432613 h 432613"/>
              <a:gd name="connsiteX4-45" fmla="*/ 1740284 w 4180787"/>
              <a:gd name="connsiteY4-46" fmla="*/ 300725 h 432613"/>
              <a:gd name="connsiteX5-47" fmla="*/ 0 w 4180787"/>
              <a:gd name="connsiteY5-48" fmla="*/ 432613 h 432613"/>
              <a:gd name="connsiteX6-49" fmla="*/ 0 w 4180787"/>
              <a:gd name="connsiteY6-50" fmla="*/ 0 h 432613"/>
              <a:gd name="connsiteX0-51" fmla="*/ 0 w 4180787"/>
              <a:gd name="connsiteY0-52" fmla="*/ 0 h 432613"/>
              <a:gd name="connsiteX1-53" fmla="*/ 1835870 w 4180787"/>
              <a:gd name="connsiteY1-54" fmla="*/ 187218 h 432613"/>
              <a:gd name="connsiteX2-55" fmla="*/ 4180787 w 4180787"/>
              <a:gd name="connsiteY2-56" fmla="*/ 0 h 432613"/>
              <a:gd name="connsiteX3-57" fmla="*/ 4180787 w 4180787"/>
              <a:gd name="connsiteY3-58" fmla="*/ 432613 h 432613"/>
              <a:gd name="connsiteX4-59" fmla="*/ 1740284 w 4180787"/>
              <a:gd name="connsiteY4-60" fmla="*/ 300725 h 432613"/>
              <a:gd name="connsiteX5-61" fmla="*/ 0 w 4180787"/>
              <a:gd name="connsiteY5-62" fmla="*/ 432613 h 432613"/>
              <a:gd name="connsiteX6-63" fmla="*/ 0 w 4180787"/>
              <a:gd name="connsiteY6-64" fmla="*/ 0 h 432613"/>
              <a:gd name="connsiteX0-65" fmla="*/ 0 w 4180787"/>
              <a:gd name="connsiteY0-66" fmla="*/ 4908 h 437521"/>
              <a:gd name="connsiteX1-67" fmla="*/ 1835870 w 4180787"/>
              <a:gd name="connsiteY1-68" fmla="*/ 192126 h 437521"/>
              <a:gd name="connsiteX2-69" fmla="*/ 4180787 w 4180787"/>
              <a:gd name="connsiteY2-70" fmla="*/ 4908 h 437521"/>
              <a:gd name="connsiteX3-71" fmla="*/ 4180787 w 4180787"/>
              <a:gd name="connsiteY3-72" fmla="*/ 437521 h 437521"/>
              <a:gd name="connsiteX4-73" fmla="*/ 1740284 w 4180787"/>
              <a:gd name="connsiteY4-74" fmla="*/ 305633 h 437521"/>
              <a:gd name="connsiteX5-75" fmla="*/ 0 w 4180787"/>
              <a:gd name="connsiteY5-76" fmla="*/ 437521 h 437521"/>
              <a:gd name="connsiteX6-77" fmla="*/ 0 w 4180787"/>
              <a:gd name="connsiteY6-78" fmla="*/ 4908 h 437521"/>
              <a:gd name="connsiteX0-79" fmla="*/ 0 w 4180787"/>
              <a:gd name="connsiteY0-80" fmla="*/ 4908 h 446252"/>
              <a:gd name="connsiteX1-81" fmla="*/ 1835870 w 4180787"/>
              <a:gd name="connsiteY1-82" fmla="*/ 192126 h 446252"/>
              <a:gd name="connsiteX2-83" fmla="*/ 4180787 w 4180787"/>
              <a:gd name="connsiteY2-84" fmla="*/ 4908 h 446252"/>
              <a:gd name="connsiteX3-85" fmla="*/ 4180787 w 4180787"/>
              <a:gd name="connsiteY3-86" fmla="*/ 437521 h 446252"/>
              <a:gd name="connsiteX4-87" fmla="*/ 1740284 w 4180787"/>
              <a:gd name="connsiteY4-88" fmla="*/ 305633 h 446252"/>
              <a:gd name="connsiteX5-89" fmla="*/ 0 w 4180787"/>
              <a:gd name="connsiteY5-90" fmla="*/ 437521 h 446252"/>
              <a:gd name="connsiteX6-91" fmla="*/ 0 w 4180787"/>
              <a:gd name="connsiteY6-92" fmla="*/ 4908 h 446252"/>
              <a:gd name="connsiteX0-93" fmla="*/ 0 w 4180787"/>
              <a:gd name="connsiteY0-94" fmla="*/ 4107 h 445451"/>
              <a:gd name="connsiteX1-95" fmla="*/ 1779968 w 4180787"/>
              <a:gd name="connsiteY1-96" fmla="*/ 241252 h 445451"/>
              <a:gd name="connsiteX2-97" fmla="*/ 4180787 w 4180787"/>
              <a:gd name="connsiteY2-98" fmla="*/ 4107 h 445451"/>
              <a:gd name="connsiteX3-99" fmla="*/ 4180787 w 4180787"/>
              <a:gd name="connsiteY3-100" fmla="*/ 436720 h 445451"/>
              <a:gd name="connsiteX4-101" fmla="*/ 1740284 w 4180787"/>
              <a:gd name="connsiteY4-102" fmla="*/ 304832 h 445451"/>
              <a:gd name="connsiteX5-103" fmla="*/ 0 w 4180787"/>
              <a:gd name="connsiteY5-104" fmla="*/ 436720 h 445451"/>
              <a:gd name="connsiteX6-105" fmla="*/ 0 w 4180787"/>
              <a:gd name="connsiteY6-106" fmla="*/ 4107 h 445451"/>
              <a:gd name="connsiteX0-107" fmla="*/ 0 w 4180787"/>
              <a:gd name="connsiteY0-108" fmla="*/ 4107 h 445451"/>
              <a:gd name="connsiteX1-109" fmla="*/ 1779968 w 4180787"/>
              <a:gd name="connsiteY1-110" fmla="*/ 241252 h 445451"/>
              <a:gd name="connsiteX2-111" fmla="*/ 4180787 w 4180787"/>
              <a:gd name="connsiteY2-112" fmla="*/ 4107 h 445451"/>
              <a:gd name="connsiteX3-113" fmla="*/ 4180787 w 4180787"/>
              <a:gd name="connsiteY3-114" fmla="*/ 436720 h 445451"/>
              <a:gd name="connsiteX4-115" fmla="*/ 1740284 w 4180787"/>
              <a:gd name="connsiteY4-116" fmla="*/ 304832 h 445451"/>
              <a:gd name="connsiteX5-117" fmla="*/ 0 w 4180787"/>
              <a:gd name="connsiteY5-118" fmla="*/ 436720 h 445451"/>
              <a:gd name="connsiteX6-119" fmla="*/ 0 w 4180787"/>
              <a:gd name="connsiteY6-120" fmla="*/ 4107 h 445451"/>
              <a:gd name="connsiteX0-121" fmla="*/ 0 w 4180787"/>
              <a:gd name="connsiteY0-122" fmla="*/ 4107 h 436720"/>
              <a:gd name="connsiteX1-123" fmla="*/ 1779968 w 4180787"/>
              <a:gd name="connsiteY1-124" fmla="*/ 241252 h 436720"/>
              <a:gd name="connsiteX2-125" fmla="*/ 4180787 w 4180787"/>
              <a:gd name="connsiteY2-126" fmla="*/ 4107 h 436720"/>
              <a:gd name="connsiteX3-127" fmla="*/ 4180787 w 4180787"/>
              <a:gd name="connsiteY3-128" fmla="*/ 436720 h 436720"/>
              <a:gd name="connsiteX4-129" fmla="*/ 1740284 w 4180787"/>
              <a:gd name="connsiteY4-130" fmla="*/ 304832 h 436720"/>
              <a:gd name="connsiteX5-131" fmla="*/ 0 w 4180787"/>
              <a:gd name="connsiteY5-132" fmla="*/ 436720 h 436720"/>
              <a:gd name="connsiteX6-133" fmla="*/ 0 w 4180787"/>
              <a:gd name="connsiteY6-134" fmla="*/ 4107 h 436720"/>
              <a:gd name="connsiteX0-135" fmla="*/ 0 w 4180787"/>
              <a:gd name="connsiteY0-136" fmla="*/ 4107 h 436720"/>
              <a:gd name="connsiteX1-137" fmla="*/ 1779968 w 4180787"/>
              <a:gd name="connsiteY1-138" fmla="*/ 241252 h 436720"/>
              <a:gd name="connsiteX2-139" fmla="*/ 4180787 w 4180787"/>
              <a:gd name="connsiteY2-140" fmla="*/ 4107 h 436720"/>
              <a:gd name="connsiteX3-141" fmla="*/ 4180787 w 4180787"/>
              <a:gd name="connsiteY3-142" fmla="*/ 436720 h 436720"/>
              <a:gd name="connsiteX4-143" fmla="*/ 1740284 w 4180787"/>
              <a:gd name="connsiteY4-144" fmla="*/ 304832 h 436720"/>
              <a:gd name="connsiteX5-145" fmla="*/ 0 w 4180787"/>
              <a:gd name="connsiteY5-146" fmla="*/ 436720 h 436720"/>
              <a:gd name="connsiteX6-147" fmla="*/ 0 w 4180787"/>
              <a:gd name="connsiteY6-148" fmla="*/ 4107 h 436720"/>
              <a:gd name="connsiteX0-149" fmla="*/ 0 w 4180787"/>
              <a:gd name="connsiteY0-150" fmla="*/ 0 h 432613"/>
              <a:gd name="connsiteX1-151" fmla="*/ 1779968 w 4180787"/>
              <a:gd name="connsiteY1-152" fmla="*/ 237145 h 432613"/>
              <a:gd name="connsiteX2-153" fmla="*/ 4180787 w 4180787"/>
              <a:gd name="connsiteY2-154" fmla="*/ 0 h 432613"/>
              <a:gd name="connsiteX3-155" fmla="*/ 4180787 w 4180787"/>
              <a:gd name="connsiteY3-156" fmla="*/ 432613 h 432613"/>
              <a:gd name="connsiteX4-157" fmla="*/ 1740284 w 4180787"/>
              <a:gd name="connsiteY4-158" fmla="*/ 300725 h 432613"/>
              <a:gd name="connsiteX5-159" fmla="*/ 0 w 4180787"/>
              <a:gd name="connsiteY5-160" fmla="*/ 432613 h 432613"/>
              <a:gd name="connsiteX6-161" fmla="*/ 0 w 4180787"/>
              <a:gd name="connsiteY6-162" fmla="*/ 0 h 43261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21" y="connsiteY5-22"/>
              </a:cxn>
              <a:cxn ang="0">
                <a:pos x="connsiteX6-35" y="connsiteY6-36"/>
              </a:cxn>
            </a:cxnLst>
            <a:rect l="l" t="t" r="r" b="b"/>
            <a:pathLst>
              <a:path w="4180787" h="432613">
                <a:moveTo>
                  <a:pt x="0" y="0"/>
                </a:moveTo>
                <a:cubicBezTo>
                  <a:pt x="455759" y="126804"/>
                  <a:pt x="1083170" y="237145"/>
                  <a:pt x="1779968" y="237145"/>
                </a:cubicBezTo>
                <a:cubicBezTo>
                  <a:pt x="2476766" y="237145"/>
                  <a:pt x="3713158" y="116136"/>
                  <a:pt x="4180787" y="0"/>
                </a:cubicBezTo>
                <a:lnTo>
                  <a:pt x="4180787" y="432613"/>
                </a:lnTo>
                <a:cubicBezTo>
                  <a:pt x="3758675" y="303509"/>
                  <a:pt x="2437082" y="300725"/>
                  <a:pt x="1740284" y="300725"/>
                </a:cubicBezTo>
                <a:cubicBezTo>
                  <a:pt x="1043486" y="300725"/>
                  <a:pt x="357043" y="386721"/>
                  <a:pt x="0" y="432613"/>
                </a:cubicBezTo>
                <a:lnTo>
                  <a:pt x="0" y="0"/>
                </a:lnTo>
                <a:close/>
              </a:path>
            </a:pathLst>
          </a:custGeom>
          <a:solidFill>
            <a:srgbClr val="EAEAE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en-US" kern="0">
              <a:solidFill>
                <a:schemeClr val="bg1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47" name="KSO_GT3"/>
          <p:cNvSpPr txBox="1"/>
          <p:nvPr>
            <p:custDataLst>
              <p:tags r:id="rId5"/>
            </p:custDataLst>
          </p:nvPr>
        </p:nvSpPr>
        <p:spPr>
          <a:xfrm>
            <a:off x="1096765" y="4471881"/>
            <a:ext cx="2295390" cy="72919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3200" b="1" kern="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阶段性成果</a:t>
            </a:r>
          </a:p>
        </p:txBody>
      </p:sp>
      <p:sp>
        <p:nvSpPr>
          <p:cNvPr id="48" name="KSO_GT1" descr="7b0a20202020227461726765744d6f64756c65223a202270726f636573734f6e6c696e65466f6e7473220a7d0a"/>
          <p:cNvSpPr txBox="1"/>
          <p:nvPr>
            <p:custDataLst>
              <p:tags r:id="rId6"/>
            </p:custDataLst>
          </p:nvPr>
        </p:nvSpPr>
        <p:spPr>
          <a:xfrm>
            <a:off x="1434787" y="2638262"/>
            <a:ext cx="1999873" cy="50244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3200" b="1" kern="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项目简介</a:t>
            </a:r>
          </a:p>
        </p:txBody>
      </p:sp>
      <p:sp>
        <p:nvSpPr>
          <p:cNvPr id="49" name="KSO_GT2"/>
          <p:cNvSpPr txBox="1"/>
          <p:nvPr>
            <p:custDataLst>
              <p:tags r:id="rId7"/>
            </p:custDataLst>
          </p:nvPr>
        </p:nvSpPr>
        <p:spPr>
          <a:xfrm>
            <a:off x="4299482" y="3341576"/>
            <a:ext cx="3541266" cy="72919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no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3200" b="1" kern="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项目框架及创新点</a:t>
            </a:r>
          </a:p>
        </p:txBody>
      </p:sp>
      <p:sp>
        <p:nvSpPr>
          <p:cNvPr id="50" name="KSO_GT2"/>
          <p:cNvSpPr txBox="1"/>
          <p:nvPr>
            <p:custDataLst>
              <p:tags r:id="rId8"/>
            </p:custDataLst>
          </p:nvPr>
        </p:nvSpPr>
        <p:spPr>
          <a:xfrm>
            <a:off x="4142250" y="5201196"/>
            <a:ext cx="3357701" cy="729191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rmAutofit/>
          </a:bodyPr>
          <a:lstStyle/>
          <a:p>
            <a:pPr algn="ctr">
              <a:lnSpc>
                <a:spcPct val="120000"/>
              </a:lnSpc>
              <a:defRPr/>
            </a:pPr>
            <a:r>
              <a:rPr lang="zh-CN" altLang="en-US" sz="3200" b="1" kern="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  <a:cs typeface="Arial" panose="020B0604020202020204" pitchFamily="34" charset="0"/>
              </a:rPr>
              <a:t>未来规划与展望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16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77" b="33890"/>
          <a:stretch>
            <a:fillRect/>
          </a:stretch>
        </p:blipFill>
        <p:spPr>
          <a:xfrm>
            <a:off x="9491006" y="579"/>
            <a:ext cx="2626075" cy="891300"/>
          </a:xfrm>
          <a:prstGeom prst="rect">
            <a:avLst/>
          </a:prstGeom>
        </p:spPr>
      </p:pic>
      <p:sp>
        <p:nvSpPr>
          <p:cNvPr id="3" name="椭圆 2"/>
          <p:cNvSpPr/>
          <p:nvPr>
            <p:custDataLst>
              <p:tags r:id="rId9"/>
            </p:custDataLst>
          </p:nvPr>
        </p:nvSpPr>
        <p:spPr>
          <a:xfrm>
            <a:off x="1935411" y="1638963"/>
            <a:ext cx="999729" cy="999729"/>
          </a:xfrm>
          <a:prstGeom prst="ellipse">
            <a:avLst/>
          </a:prstGeom>
          <a:solidFill>
            <a:srgbClr val="FFC000"/>
          </a:solidFill>
          <a:ln w="57150" cap="flat" cmpd="sng" algn="ctr">
            <a:solidFill>
              <a:schemeClr val="accent5">
                <a:lumMod val="20000"/>
                <a:lumOff val="80000"/>
              </a:schemeClr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sz="2800" b="1" kern="0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Arial Rounded MT Bol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01</a:t>
            </a:r>
            <a:endParaRPr lang="en-US" sz="2800" b="1" kern="0" dirty="0">
              <a:ln w="18415" cmpd="sng">
                <a:noFill/>
                <a:prstDash val="solid"/>
              </a:ln>
              <a:solidFill>
                <a:schemeClr val="bg1"/>
              </a:solidFill>
              <a:latin typeface="Arial Rounded MT Bol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4" name="椭圆 3"/>
          <p:cNvSpPr/>
          <p:nvPr>
            <p:custDataLst>
              <p:tags r:id="rId10"/>
            </p:custDataLst>
          </p:nvPr>
        </p:nvSpPr>
        <p:spPr>
          <a:xfrm>
            <a:off x="5444421" y="2266978"/>
            <a:ext cx="999729" cy="999729"/>
          </a:xfrm>
          <a:prstGeom prst="ellipse">
            <a:avLst/>
          </a:prstGeom>
          <a:solidFill>
            <a:srgbClr val="FFC000"/>
          </a:solidFill>
          <a:ln w="57150" cap="flat" cmpd="sng" algn="ctr">
            <a:solidFill>
              <a:schemeClr val="accent5">
                <a:lumMod val="20000"/>
                <a:lumOff val="80000"/>
              </a:schemeClr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sz="2800" b="1" kern="0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Arial Rounded MT Bol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02</a:t>
            </a:r>
            <a:endParaRPr lang="en-US" sz="2800" b="1" kern="0" dirty="0">
              <a:ln w="18415" cmpd="sng">
                <a:noFill/>
                <a:prstDash val="solid"/>
              </a:ln>
              <a:solidFill>
                <a:schemeClr val="bg1"/>
              </a:solidFill>
              <a:latin typeface="Arial Rounded MT Bol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5" name="椭圆 4"/>
          <p:cNvSpPr/>
          <p:nvPr>
            <p:custDataLst>
              <p:tags r:id="rId11"/>
            </p:custDataLst>
          </p:nvPr>
        </p:nvSpPr>
        <p:spPr>
          <a:xfrm>
            <a:off x="1727857" y="3478775"/>
            <a:ext cx="999729" cy="999729"/>
          </a:xfrm>
          <a:prstGeom prst="ellipse">
            <a:avLst/>
          </a:prstGeom>
          <a:solidFill>
            <a:srgbClr val="FFC000"/>
          </a:solidFill>
          <a:ln w="57150" cap="flat" cmpd="sng" algn="ctr">
            <a:solidFill>
              <a:schemeClr val="accent5">
                <a:lumMod val="20000"/>
                <a:lumOff val="80000"/>
              </a:schemeClr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sz="2800" b="1" kern="0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Arial Rounded MT Bol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03</a:t>
            </a:r>
            <a:endParaRPr lang="en-US" sz="2800" b="1" kern="0" dirty="0">
              <a:ln w="18415" cmpd="sng">
                <a:noFill/>
                <a:prstDash val="solid"/>
              </a:ln>
              <a:solidFill>
                <a:schemeClr val="bg1"/>
              </a:solidFill>
              <a:latin typeface="Arial Rounded MT Bol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椭圆 5"/>
          <p:cNvSpPr/>
          <p:nvPr>
            <p:custDataLst>
              <p:tags r:id="rId12"/>
            </p:custDataLst>
          </p:nvPr>
        </p:nvSpPr>
        <p:spPr>
          <a:xfrm>
            <a:off x="5008811" y="4274213"/>
            <a:ext cx="999729" cy="999729"/>
          </a:xfrm>
          <a:prstGeom prst="ellipse">
            <a:avLst/>
          </a:prstGeom>
          <a:solidFill>
            <a:srgbClr val="FFC000"/>
          </a:solidFill>
          <a:ln w="57150" cap="flat" cmpd="sng" algn="ctr">
            <a:solidFill>
              <a:schemeClr val="accent5">
                <a:lumMod val="20000"/>
                <a:lumOff val="80000"/>
              </a:schemeClr>
            </a:solidFill>
            <a:prstDash val="solid"/>
          </a:ln>
          <a:effectLst/>
        </p:spPr>
        <p:txBody>
          <a:bodyPr rot="0" spcFirstLastPara="0" vertOverflow="overflow" horzOverflow="overflow" vert="horz" wrap="square" lIns="0" tIns="0" rIns="0" bIns="0" numCol="1" spcCol="0" rtlCol="0" fromWordArt="0" anchor="ctr" anchorCtr="0" forceAA="0" compatLnSpc="1">
            <a:noAutofit/>
          </a:bodyPr>
          <a:lstStyle/>
          <a:p>
            <a:pPr algn="ctr"/>
            <a:r>
              <a:rPr lang="en-US" sz="2800" b="1" kern="0">
                <a:ln w="18415" cmpd="sng">
                  <a:noFill/>
                  <a:prstDash val="solid"/>
                </a:ln>
                <a:solidFill>
                  <a:schemeClr val="bg1"/>
                </a:solidFill>
                <a:latin typeface="Arial Rounded MT Bold" pitchFamily="34" charset="0"/>
                <a:ea typeface="微软雅黑" panose="020B0503020204020204" pitchFamily="34" charset="-122"/>
                <a:cs typeface="Times New Roman" panose="02020603050405020304" pitchFamily="18" charset="0"/>
              </a:rPr>
              <a:t>04</a:t>
            </a:r>
            <a:endParaRPr lang="en-US" sz="2800" b="1" kern="0" dirty="0">
              <a:ln w="18415" cmpd="sng">
                <a:noFill/>
                <a:prstDash val="solid"/>
              </a:ln>
              <a:solidFill>
                <a:schemeClr val="bg1"/>
              </a:solidFill>
              <a:latin typeface="Arial Rounded MT Bold" pitchFamily="34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2"/>
          <p:cNvSpPr txBox="1"/>
          <p:nvPr/>
        </p:nvSpPr>
        <p:spPr>
          <a:xfrm>
            <a:off x="-124334" y="302838"/>
            <a:ext cx="12440519" cy="297467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en-US" sz="17200" b="1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77" b="33890"/>
          <a:stretch>
            <a:fillRect/>
          </a:stretch>
        </p:blipFill>
        <p:spPr>
          <a:xfrm>
            <a:off x="9491006" y="579"/>
            <a:ext cx="2626075" cy="891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 flipV="1">
            <a:off x="0" y="967289"/>
            <a:ext cx="12192000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56000">
                <a:schemeClr val="accent3">
                  <a:lumMod val="97000"/>
                  <a:lumOff val="3000"/>
                </a:schemeClr>
              </a:gs>
              <a:gs pos="100000">
                <a:srgbClr val="FFFFFF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58800" y="124616"/>
            <a:ext cx="5793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未来规划与展望</a:t>
            </a:r>
            <a:endParaRPr lang="zh-CN" altLang="en-US" sz="4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-1" y="6499415"/>
            <a:ext cx="12192001" cy="37143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648411" y="1436411"/>
            <a:ext cx="11302957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  <a:defRPr/>
            </a:pPr>
            <a:r>
              <a:rPr lang="zh-CN" altLang="en-US" sz="2800" b="1" dirty="0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将算法部署在</a:t>
            </a:r>
            <a:r>
              <a:rPr lang="en-US" altLang="zh-CN" sz="2800" b="1" dirty="0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GPU</a:t>
            </a:r>
            <a:r>
              <a:rPr lang="zh-CN" altLang="en-US" sz="2800" b="1" dirty="0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上</a:t>
            </a:r>
            <a:r>
              <a:rPr lang="zh-CN" altLang="en-US" sz="2000" b="1" dirty="0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（</a:t>
            </a:r>
            <a:r>
              <a:rPr lang="en-US" altLang="zh-CN" sz="2000" b="1" dirty="0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2022</a:t>
            </a:r>
            <a:r>
              <a:rPr lang="zh-CN" altLang="en-US" sz="2000" b="1" dirty="0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年</a:t>
            </a:r>
            <a:r>
              <a:rPr lang="en-US" altLang="zh-CN" sz="2000" b="1" dirty="0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10</a:t>
            </a:r>
            <a:r>
              <a:rPr lang="zh-CN" altLang="en-US" sz="2000" b="1" dirty="0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月</a:t>
            </a:r>
            <a:r>
              <a:rPr lang="en-US" altLang="zh-CN" sz="2000" b="1" dirty="0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~2022</a:t>
            </a:r>
            <a:r>
              <a:rPr lang="zh-CN" altLang="en-US" sz="2000" b="1" dirty="0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年</a:t>
            </a:r>
            <a:r>
              <a:rPr lang="en-US" altLang="zh-CN" sz="2000" b="1" dirty="0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11</a:t>
            </a:r>
            <a:r>
              <a:rPr lang="zh-CN" altLang="en-US" sz="2000" b="1" dirty="0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月）</a:t>
            </a:r>
            <a:endParaRPr lang="en-US" altLang="zh-CN" sz="2800" b="1" dirty="0">
              <a:solidFill>
                <a:schemeClr val="accent2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28777" y="2125501"/>
            <a:ext cx="1020618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+mj-cs"/>
                <a:sym typeface="+mn-ea"/>
              </a:rPr>
              <a:t>在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+mj-cs"/>
                <a:sym typeface="+mn-ea"/>
              </a:rPr>
              <a:t>GPU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+mj-cs"/>
                <a:sym typeface="+mn-ea"/>
              </a:rPr>
              <a:t>环境下实现高效率深度动图实时转化。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48411" y="4487811"/>
            <a:ext cx="82375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  <a:defRPr/>
            </a:pPr>
            <a:r>
              <a:rPr lang="zh-CN" altLang="en-US" sz="2800" b="1" dirty="0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申请专利并撰写论文</a:t>
            </a:r>
            <a:endParaRPr lang="en-US" altLang="zh-CN" sz="2000" b="1" dirty="0">
              <a:solidFill>
                <a:schemeClr val="accent2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3953C9E-4477-9BA3-8C9D-D772AAEE1FFA}"/>
              </a:ext>
            </a:extLst>
          </p:cNvPr>
          <p:cNvSpPr txBox="1"/>
          <p:nvPr/>
        </p:nvSpPr>
        <p:spPr>
          <a:xfrm>
            <a:off x="648411" y="3065767"/>
            <a:ext cx="82375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  <a:defRPr/>
            </a:pPr>
            <a:r>
              <a:rPr lang="zh-CN" altLang="en-US" sz="2800" b="1" dirty="0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优化算法，稳定系统</a:t>
            </a:r>
            <a:r>
              <a:rPr lang="zh-CN" altLang="en-US" sz="2000" b="1" dirty="0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（</a:t>
            </a:r>
            <a:r>
              <a:rPr lang="en-US" altLang="zh-CN" sz="2000" b="1" dirty="0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2022</a:t>
            </a:r>
            <a:r>
              <a:rPr lang="zh-CN" altLang="en-US" sz="2000" b="1" dirty="0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年</a:t>
            </a:r>
            <a:r>
              <a:rPr lang="en-US" altLang="zh-CN" sz="2000" b="1" dirty="0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12</a:t>
            </a:r>
            <a:r>
              <a:rPr lang="zh-CN" altLang="en-US" sz="2000" b="1" dirty="0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月</a:t>
            </a:r>
            <a:r>
              <a:rPr lang="en-US" altLang="zh-CN" sz="2000" b="1" dirty="0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~2023</a:t>
            </a:r>
            <a:r>
              <a:rPr lang="zh-CN" altLang="en-US" sz="2000" b="1" dirty="0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年</a:t>
            </a:r>
            <a:r>
              <a:rPr lang="en-US" altLang="zh-CN" sz="2000" b="1" dirty="0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1</a:t>
            </a:r>
            <a:r>
              <a:rPr lang="zh-CN" altLang="en-US" sz="2000" b="1" dirty="0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月）</a:t>
            </a:r>
            <a:endParaRPr lang="en-US" altLang="zh-CN" sz="2000" b="1" dirty="0">
              <a:solidFill>
                <a:schemeClr val="accent2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43D3F92-227A-8733-3671-34C61BFE4649}"/>
              </a:ext>
            </a:extLst>
          </p:cNvPr>
          <p:cNvSpPr txBox="1"/>
          <p:nvPr/>
        </p:nvSpPr>
        <p:spPr>
          <a:xfrm>
            <a:off x="1028777" y="3696660"/>
            <a:ext cx="10206182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+mj-cs"/>
                <a:sym typeface="+mn-ea"/>
              </a:rPr>
              <a:t>在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+mj-cs"/>
                <a:sym typeface="+mn-ea"/>
              </a:rPr>
              <a:t>monodepth2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+mj-cs"/>
                <a:sym typeface="+mn-ea"/>
              </a:rPr>
              <a:t>算法基础上加入惯导数据。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77" b="33890"/>
          <a:stretch>
            <a:fillRect/>
          </a:stretch>
        </p:blipFill>
        <p:spPr>
          <a:xfrm>
            <a:off x="9491006" y="579"/>
            <a:ext cx="2626075" cy="891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 flipV="1">
            <a:off x="0" y="967289"/>
            <a:ext cx="12192000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56000">
                <a:schemeClr val="accent3">
                  <a:lumMod val="97000"/>
                  <a:lumOff val="3000"/>
                </a:schemeClr>
              </a:gs>
              <a:gs pos="100000">
                <a:srgbClr val="FFFFFF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58800" y="124616"/>
            <a:ext cx="5793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注释</a:t>
            </a:r>
            <a:endParaRPr lang="zh-CN" altLang="en-US" sz="4000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2754" y="1199292"/>
            <a:ext cx="8237563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  <a:defRPr/>
            </a:pPr>
            <a:r>
              <a:rPr lang="zh-CN" altLang="en-US" sz="2800" b="1" dirty="0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借助单目实现测距</a:t>
            </a:r>
          </a:p>
        </p:txBody>
      </p:sp>
      <p:sp>
        <p:nvSpPr>
          <p:cNvPr id="5" name="矩形 4"/>
          <p:cNvSpPr/>
          <p:nvPr/>
        </p:nvSpPr>
        <p:spPr>
          <a:xfrm>
            <a:off x="-1" y="6499415"/>
            <a:ext cx="12192001" cy="37143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615315" y="1777751"/>
            <a:ext cx="1096137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/>
            </a:pP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计算目标图和合成图之间的差异，每一个像素都会产生一个</a:t>
            </a:r>
            <a:r>
              <a:rPr lang="en-US" altLang="zh-CN" sz="2400" dirty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loss</a:t>
            </a:r>
            <a:r>
              <a:rPr lang="zh-CN" altLang="en-US" sz="2400" dirty="0">
                <a:latin typeface="黑体" panose="02010609060101010101" pitchFamily="49" charset="-122"/>
                <a:ea typeface="黑体" panose="02010609060101010101" pitchFamily="49" charset="-122"/>
                <a:cs typeface="+mj-cs"/>
              </a:rPr>
              <a:t>值。</a:t>
            </a:r>
            <a:endParaRPr lang="en-US" altLang="zh-CN" sz="2400" dirty="0">
              <a:latin typeface="黑体" panose="02010609060101010101" pitchFamily="49" charset="-122"/>
              <a:ea typeface="黑体" panose="02010609060101010101" pitchFamily="49" charset="-122"/>
              <a:cs typeface="+mj-cs"/>
            </a:endParaRPr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D5C4F823-EF4E-87D7-E9DF-DE64123F45B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2631" y="3223803"/>
            <a:ext cx="4772739" cy="1211479"/>
          </a:xfrm>
          <a:prstGeom prst="rect">
            <a:avLst/>
          </a:prstGeom>
        </p:spPr>
      </p:pic>
      <p:pic>
        <p:nvPicPr>
          <p:cNvPr id="12" name="图片 11">
            <a:extLst>
              <a:ext uri="{FF2B5EF4-FFF2-40B4-BE49-F238E27FC236}">
                <a16:creationId xmlns:a16="http://schemas.microsoft.com/office/drawing/2014/main" id="{F869BAB5-EB09-A9D6-ABA7-D67B5A3435DD}"/>
              </a:ext>
            </a:extLst>
          </p:cNvPr>
          <p:cNvPicPr>
            <a:picLocks noChangeAspect="1"/>
          </p:cNvPicPr>
          <p:nvPr/>
        </p:nvPicPr>
        <p:blipFill rotWithShape="1">
          <a:blip r:embed="rId7"/>
          <a:srcRect t="36167"/>
          <a:stretch/>
        </p:blipFill>
        <p:spPr>
          <a:xfrm>
            <a:off x="1182433" y="4901420"/>
            <a:ext cx="4956537" cy="1019541"/>
          </a:xfrm>
          <a:prstGeom prst="rect">
            <a:avLst/>
          </a:prstGeom>
        </p:spPr>
      </p:pic>
      <p:sp>
        <p:nvSpPr>
          <p:cNvPr id="15" name="文本框 14">
            <a:extLst>
              <a:ext uri="{FF2B5EF4-FFF2-40B4-BE49-F238E27FC236}">
                <a16:creationId xmlns:a16="http://schemas.microsoft.com/office/drawing/2014/main" id="{297DB3C4-FB44-19CA-1AB4-DC6A144B804D}"/>
              </a:ext>
            </a:extLst>
          </p:cNvPr>
          <p:cNvSpPr txBox="1"/>
          <p:nvPr/>
        </p:nvSpPr>
        <p:spPr>
          <a:xfrm>
            <a:off x="1970299" y="5890711"/>
            <a:ext cx="31854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取最小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loss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值，解决遮挡问题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06477E4-215B-92F1-E5C3-FA16C9EC18FE}"/>
              </a:ext>
            </a:extLst>
          </p:cNvPr>
          <p:cNvSpPr txBox="1"/>
          <p:nvPr/>
        </p:nvSpPr>
        <p:spPr>
          <a:xfrm>
            <a:off x="6618127" y="5904406"/>
            <a:ext cx="44550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找到静止不动</a:t>
            </a:r>
            <a:r>
              <a:rPr lang="en-US" altLang="zh-CN" dirty="0">
                <a:latin typeface="楷体" panose="02010609060101010101" pitchFamily="49" charset="-122"/>
                <a:ea typeface="楷体" panose="02010609060101010101" pitchFamily="49" charset="-122"/>
              </a:rPr>
              <a:t>/</a:t>
            </a:r>
            <a:r>
              <a:rPr lang="zh-CN" altLang="en-US" dirty="0">
                <a:latin typeface="楷体" panose="02010609060101010101" pitchFamily="49" charset="-122"/>
                <a:ea typeface="楷体" panose="02010609060101010101" pitchFamily="49" charset="-122"/>
              </a:rPr>
              <a:t>与相机移动速度相同的物体</a:t>
            </a:r>
          </a:p>
        </p:txBody>
      </p:sp>
      <p:pic>
        <p:nvPicPr>
          <p:cNvPr id="20" name="图片 19">
            <a:extLst>
              <a:ext uri="{FF2B5EF4-FFF2-40B4-BE49-F238E27FC236}">
                <a16:creationId xmlns:a16="http://schemas.microsoft.com/office/drawing/2014/main" id="{C15DA61B-CDF6-82B0-CD36-EF86160B2E64}"/>
              </a:ext>
            </a:extLst>
          </p:cNvPr>
          <p:cNvPicPr>
            <a:picLocks noChangeAspect="1"/>
          </p:cNvPicPr>
          <p:nvPr/>
        </p:nvPicPr>
        <p:blipFill rotWithShape="1">
          <a:blip r:embed="rId8"/>
          <a:srcRect t="1061"/>
          <a:stretch/>
        </p:blipFill>
        <p:spPr>
          <a:xfrm>
            <a:off x="6396632" y="3373491"/>
            <a:ext cx="4990831" cy="2418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92894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795" y="-24753"/>
            <a:ext cx="12185400" cy="6882307"/>
            <a:chOff x="0" y="-25203"/>
            <a:chExt cx="12186987" cy="6883203"/>
          </a:xfrm>
        </p:grpSpPr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013" y="0"/>
              <a:ext cx="12181974" cy="6858000"/>
            </a:xfrm>
            <a:prstGeom prst="rect">
              <a:avLst/>
            </a:prstGeom>
          </p:spPr>
        </p:pic>
        <p:sp>
          <p:nvSpPr>
            <p:cNvPr id="18" name="矩形 17"/>
            <p:cNvSpPr/>
            <p:nvPr/>
          </p:nvSpPr>
          <p:spPr>
            <a:xfrm>
              <a:off x="0" y="-25203"/>
              <a:ext cx="12181974" cy="6858000"/>
            </a:xfrm>
            <a:prstGeom prst="rect">
              <a:avLst/>
            </a:prstGeom>
            <a:solidFill>
              <a:schemeClr val="tx1">
                <a:alpha val="58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28" tIns="45714" rIns="91428" bIns="45714" numCol="1" spcCol="0" rtlCol="0" fromWordArt="0" anchor="ctr" anchorCtr="0" forceAA="0" compatLnSpc="1">
              <a:noAutofit/>
            </a:bodyPr>
            <a:lstStyle/>
            <a:p>
              <a:pPr algn="ctr" defTabSz="914400"/>
              <a:endParaRPr lang="zh-CN" altLang="en-US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2110827" y="-7438204"/>
            <a:ext cx="10730102" cy="20507458"/>
            <a:chOff x="5596544" y="-2691406"/>
            <a:chExt cx="6378381" cy="12190413"/>
          </a:xfrm>
        </p:grpSpPr>
        <p:sp>
          <p:nvSpPr>
            <p:cNvPr id="16" name="任意多边形 15"/>
            <p:cNvSpPr/>
            <p:nvPr/>
          </p:nvSpPr>
          <p:spPr>
            <a:xfrm rot="18153934">
              <a:off x="1642566" y="1501506"/>
              <a:ext cx="12190413" cy="3804589"/>
            </a:xfrm>
            <a:custGeom>
              <a:avLst/>
              <a:gdLst>
                <a:gd name="connsiteX0" fmla="*/ 8511389 w 12192000"/>
                <a:gd name="connsiteY0" fmla="*/ 0 h 3805084"/>
                <a:gd name="connsiteX1" fmla="*/ 12192000 w 12192000"/>
                <a:gd name="connsiteY1" fmla="*/ 0 h 3805084"/>
                <a:gd name="connsiteX2" fmla="*/ 12192000 w 12192000"/>
                <a:gd name="connsiteY2" fmla="*/ 3805084 h 3805084"/>
                <a:gd name="connsiteX3" fmla="*/ 0 w 12192000"/>
                <a:gd name="connsiteY3" fmla="*/ 3805084 h 3805084"/>
                <a:gd name="connsiteX4" fmla="*/ 0 w 12192000"/>
                <a:gd name="connsiteY4" fmla="*/ 545523 h 3805084"/>
                <a:gd name="connsiteX5" fmla="*/ 8191227 w 12192000"/>
                <a:gd name="connsiteY5" fmla="*/ 545523 h 38050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2192000" h="3805084">
                  <a:moveTo>
                    <a:pt x="8511389" y="0"/>
                  </a:moveTo>
                  <a:lnTo>
                    <a:pt x="12192000" y="0"/>
                  </a:lnTo>
                  <a:lnTo>
                    <a:pt x="12192000" y="3805084"/>
                  </a:lnTo>
                  <a:lnTo>
                    <a:pt x="0" y="3805084"/>
                  </a:lnTo>
                  <a:lnTo>
                    <a:pt x="0" y="545523"/>
                  </a:lnTo>
                  <a:lnTo>
                    <a:pt x="8191227" y="545523"/>
                  </a:lnTo>
                  <a:close/>
                </a:path>
              </a:pathLst>
            </a:custGeom>
            <a:solidFill>
              <a:srgbClr val="0D0D0D">
                <a:alpha val="72941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12" name="平行四边形 11"/>
            <p:cNvSpPr/>
            <p:nvPr/>
          </p:nvSpPr>
          <p:spPr>
            <a:xfrm>
              <a:off x="9077404" y="446"/>
              <a:ext cx="2398974" cy="2472324"/>
            </a:xfrm>
            <a:prstGeom prst="parallelogram">
              <a:avLst>
                <a:gd name="adj" fmla="val 58689"/>
              </a:avLst>
            </a:prstGeom>
            <a:solidFill>
              <a:schemeClr val="tx1">
                <a:alpha val="61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13" name="平行四边形 12"/>
            <p:cNvSpPr/>
            <p:nvPr/>
          </p:nvSpPr>
          <p:spPr>
            <a:xfrm>
              <a:off x="6810484" y="3792483"/>
              <a:ext cx="2974136" cy="3065071"/>
            </a:xfrm>
            <a:prstGeom prst="parallelogram">
              <a:avLst>
                <a:gd name="adj" fmla="val 58689"/>
              </a:avLst>
            </a:prstGeom>
            <a:solidFill>
              <a:schemeClr val="tx1">
                <a:alpha val="39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>
                <a:solidFill>
                  <a:prstClr val="white"/>
                </a:solidFill>
                <a:latin typeface="等线" panose="02010600030101010101" charset="-122"/>
                <a:ea typeface="等线" panose="02010600030101010101" charset="-122"/>
              </a:endParaRPr>
            </a:p>
          </p:txBody>
        </p:sp>
        <p:sp>
          <p:nvSpPr>
            <p:cNvPr id="6" name="平行四边形 5"/>
            <p:cNvSpPr/>
            <p:nvPr/>
          </p:nvSpPr>
          <p:spPr>
            <a:xfrm>
              <a:off x="7737773" y="3156192"/>
              <a:ext cx="4237152" cy="3701363"/>
            </a:xfrm>
            <a:prstGeom prst="parallelogram">
              <a:avLst>
                <a:gd name="adj" fmla="val 58689"/>
              </a:avLst>
            </a:prstGeom>
            <a:solidFill>
              <a:srgbClr val="F1B015">
                <a:alpha val="8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kumimoji="1" lang="zh-CN" altLang="en-US" sz="3200" kern="0">
                <a:solidFill>
                  <a:srgbClr val="FFFFFF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0" name="平行四边形 9"/>
            <p:cNvSpPr/>
            <p:nvPr/>
          </p:nvSpPr>
          <p:spPr>
            <a:xfrm>
              <a:off x="5596544" y="5731906"/>
              <a:ext cx="1288589" cy="1125647"/>
            </a:xfrm>
            <a:prstGeom prst="parallelogram">
              <a:avLst>
                <a:gd name="adj" fmla="val 58689"/>
              </a:avLst>
            </a:prstGeom>
            <a:solidFill>
              <a:srgbClr val="F1B015">
                <a:alpha val="8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kumimoji="1" lang="zh-CN" altLang="en-US" sz="3200" kern="0">
                <a:solidFill>
                  <a:srgbClr val="FFFFFF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11" name="平行四边形 10"/>
            <p:cNvSpPr/>
            <p:nvPr/>
          </p:nvSpPr>
          <p:spPr>
            <a:xfrm>
              <a:off x="8514420" y="448"/>
              <a:ext cx="2205795" cy="1926872"/>
            </a:xfrm>
            <a:prstGeom prst="parallelogram">
              <a:avLst>
                <a:gd name="adj" fmla="val 58689"/>
              </a:avLst>
            </a:prstGeom>
            <a:solidFill>
              <a:srgbClr val="F1B015">
                <a:alpha val="8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kumimoji="1" lang="zh-CN" altLang="en-US" sz="3200" kern="0">
                <a:solidFill>
                  <a:srgbClr val="FFFFFF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  <p:sp>
          <p:nvSpPr>
            <p:cNvPr id="9" name="平行四边形 8"/>
            <p:cNvSpPr/>
            <p:nvPr/>
          </p:nvSpPr>
          <p:spPr>
            <a:xfrm>
              <a:off x="5796155" y="5033909"/>
              <a:ext cx="2087626" cy="1823646"/>
            </a:xfrm>
            <a:prstGeom prst="parallelogram">
              <a:avLst>
                <a:gd name="adj" fmla="val 58689"/>
              </a:avLst>
            </a:prstGeom>
            <a:solidFill>
              <a:srgbClr val="F1B015">
                <a:alpha val="80000"/>
              </a:srgbClr>
            </a:solidFill>
            <a:ln w="952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defTabSz="914400"/>
              <a:endParaRPr kumimoji="1" lang="zh-CN" altLang="en-US" sz="3200" kern="0">
                <a:solidFill>
                  <a:srgbClr val="FFFFFF"/>
                </a:solidFill>
                <a:latin typeface="Century Gothic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8"/>
          <p:cNvSpPr txBox="1"/>
          <p:nvPr/>
        </p:nvSpPr>
        <p:spPr>
          <a:xfrm>
            <a:off x="3604757" y="2396974"/>
            <a:ext cx="4763389" cy="1897937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 defTabSz="914400">
              <a:lnSpc>
                <a:spcPct val="125000"/>
              </a:lnSpc>
            </a:pPr>
            <a:r>
              <a:rPr lang="zh-CN" altLang="en-US" sz="4400" b="1" spc="3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谢谢聆听</a:t>
            </a:r>
            <a:endParaRPr lang="en-US" altLang="zh-CN" sz="4400" b="1" spc="300" dirty="0">
              <a:solidFill>
                <a:schemeClr val="accent6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  <a:p>
            <a:pPr algn="ctr" defTabSz="914400">
              <a:lnSpc>
                <a:spcPct val="125000"/>
              </a:lnSpc>
            </a:pPr>
            <a:r>
              <a:rPr lang="zh-CN" altLang="en-US" sz="4400" b="1" spc="3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</a:rPr>
              <a:t>请老师批评指正</a:t>
            </a:r>
            <a:endParaRPr lang="en-US" altLang="zh-CN" sz="4400" b="1" spc="300" dirty="0">
              <a:solidFill>
                <a:schemeClr val="accent6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77" b="33890"/>
          <a:stretch>
            <a:fillRect/>
          </a:stretch>
        </p:blipFill>
        <p:spPr>
          <a:xfrm>
            <a:off x="104958" y="12149"/>
            <a:ext cx="2626075" cy="891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2"/>
          <p:cNvSpPr txBox="1"/>
          <p:nvPr/>
        </p:nvSpPr>
        <p:spPr>
          <a:xfrm>
            <a:off x="-124334" y="368878"/>
            <a:ext cx="12440519" cy="297467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7200" b="1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ONE</a:t>
            </a:r>
            <a:endParaRPr lang="zh-CN" altLang="en-US" sz="17200" b="1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90" t="212" r="12761" b="43048"/>
          <a:stretch>
            <a:fillRect/>
          </a:stretch>
        </p:blipFill>
        <p:spPr>
          <a:xfrm>
            <a:off x="0" y="2955742"/>
            <a:ext cx="12192001" cy="3911156"/>
          </a:xfrm>
          <a:prstGeom prst="rect">
            <a:avLst/>
          </a:prstGeom>
          <a:effectLst>
            <a:outerShdw blurRad="177800" sx="102000" sy="102000" algn="ctr" rotWithShape="0">
              <a:prstClr val="black">
                <a:alpha val="28000"/>
              </a:prstClr>
            </a:outerShdw>
          </a:effectLst>
        </p:spPr>
      </p:pic>
      <p:grpSp>
        <p:nvGrpSpPr>
          <p:cNvPr id="3" name="组合 2"/>
          <p:cNvGrpSpPr/>
          <p:nvPr/>
        </p:nvGrpSpPr>
        <p:grpSpPr>
          <a:xfrm>
            <a:off x="18730" y="1137919"/>
            <a:ext cx="5841380" cy="5720081"/>
            <a:chOff x="18731" y="2243801"/>
            <a:chExt cx="4712048" cy="4614199"/>
          </a:xfrm>
        </p:grpSpPr>
        <p:sp>
          <p:nvSpPr>
            <p:cNvPr id="5" name="等腰三角形 4"/>
            <p:cNvSpPr/>
            <p:nvPr/>
          </p:nvSpPr>
          <p:spPr>
            <a:xfrm rot="211765">
              <a:off x="2738235" y="2246077"/>
              <a:ext cx="1992544" cy="1717713"/>
            </a:xfrm>
            <a:prstGeom prst="triangle">
              <a:avLst/>
            </a:prstGeom>
            <a:solidFill>
              <a:srgbClr val="E29F3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18731" y="2243801"/>
              <a:ext cx="3798528" cy="4614199"/>
            </a:xfrm>
            <a:custGeom>
              <a:avLst/>
              <a:gdLst>
                <a:gd name="connsiteX0" fmla="*/ 2914095 w 3798528"/>
                <a:gd name="connsiteY0" fmla="*/ 0 h 4614199"/>
                <a:gd name="connsiteX1" fmla="*/ 3798528 w 3798528"/>
                <a:gd name="connsiteY1" fmla="*/ 0 h 4614199"/>
                <a:gd name="connsiteX2" fmla="*/ 884433 w 3798528"/>
                <a:gd name="connsiteY2" fmla="*/ 4614199 h 4614199"/>
                <a:gd name="connsiteX3" fmla="*/ 0 w 3798528"/>
                <a:gd name="connsiteY3" fmla="*/ 4614199 h 4614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98528" h="4614199">
                  <a:moveTo>
                    <a:pt x="2914095" y="0"/>
                  </a:moveTo>
                  <a:lnTo>
                    <a:pt x="3798528" y="0"/>
                  </a:lnTo>
                  <a:lnTo>
                    <a:pt x="884433" y="4614199"/>
                  </a:lnTo>
                  <a:lnTo>
                    <a:pt x="0" y="4614199"/>
                  </a:lnTo>
                  <a:close/>
                </a:path>
              </a:pathLst>
            </a:custGeom>
            <a:solidFill>
              <a:srgbClr val="F4B037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7" name="任意多边形 16"/>
          <p:cNvSpPr/>
          <p:nvPr/>
        </p:nvSpPr>
        <p:spPr>
          <a:xfrm flipH="1">
            <a:off x="1020265" y="2955651"/>
            <a:ext cx="11171736" cy="3918134"/>
          </a:xfrm>
          <a:custGeom>
            <a:avLst/>
            <a:gdLst>
              <a:gd name="connsiteX0" fmla="*/ 0 w 5738312"/>
              <a:gd name="connsiteY0" fmla="*/ 0 h 6863291"/>
              <a:gd name="connsiteX1" fmla="*/ 1986756 w 5738312"/>
              <a:gd name="connsiteY1" fmla="*/ 0 h 6863291"/>
              <a:gd name="connsiteX2" fmla="*/ 5738312 w 5738312"/>
              <a:gd name="connsiteY2" fmla="*/ 6863291 h 6863291"/>
              <a:gd name="connsiteX3" fmla="*/ 0 w 5738312"/>
              <a:gd name="connsiteY3" fmla="*/ 6863291 h 6863291"/>
              <a:gd name="connsiteX0-1" fmla="*/ 0 w 5738312"/>
              <a:gd name="connsiteY0-2" fmla="*/ 0 h 6863291"/>
              <a:gd name="connsiteX1-3" fmla="*/ 4483214 w 5738312"/>
              <a:gd name="connsiteY1-4" fmla="*/ 0 h 6863291"/>
              <a:gd name="connsiteX2-5" fmla="*/ 5738312 w 5738312"/>
              <a:gd name="connsiteY2-6" fmla="*/ 6863291 h 6863291"/>
              <a:gd name="connsiteX3-7" fmla="*/ 0 w 5738312"/>
              <a:gd name="connsiteY3-8" fmla="*/ 6863291 h 6863291"/>
              <a:gd name="connsiteX4" fmla="*/ 0 w 5738312"/>
              <a:gd name="connsiteY4" fmla="*/ 0 h 6863291"/>
              <a:gd name="connsiteX0-9" fmla="*/ 0 w 9294312"/>
              <a:gd name="connsiteY0-10" fmla="*/ 0 h 6877805"/>
              <a:gd name="connsiteX1-11" fmla="*/ 4483214 w 9294312"/>
              <a:gd name="connsiteY1-12" fmla="*/ 0 h 6877805"/>
              <a:gd name="connsiteX2-13" fmla="*/ 9294312 w 9294312"/>
              <a:gd name="connsiteY2-14" fmla="*/ 6877805 h 6877805"/>
              <a:gd name="connsiteX3-15" fmla="*/ 0 w 9294312"/>
              <a:gd name="connsiteY3-16" fmla="*/ 6863291 h 6877805"/>
              <a:gd name="connsiteX4-17" fmla="*/ 0 w 9294312"/>
              <a:gd name="connsiteY4-18" fmla="*/ 0 h 6877805"/>
              <a:gd name="connsiteX0-19" fmla="*/ 0 w 9294312"/>
              <a:gd name="connsiteY0-20" fmla="*/ 14514 h 6892319"/>
              <a:gd name="connsiteX1-21" fmla="*/ 4497728 w 9294312"/>
              <a:gd name="connsiteY1-22" fmla="*/ 0 h 6892319"/>
              <a:gd name="connsiteX2-23" fmla="*/ 9294312 w 9294312"/>
              <a:gd name="connsiteY2-24" fmla="*/ 6892319 h 6892319"/>
              <a:gd name="connsiteX3-25" fmla="*/ 0 w 9294312"/>
              <a:gd name="connsiteY3-26" fmla="*/ 6877805 h 6892319"/>
              <a:gd name="connsiteX4-27" fmla="*/ 0 w 9294312"/>
              <a:gd name="connsiteY4-28" fmla="*/ 14514 h 6892319"/>
              <a:gd name="connsiteX0-29" fmla="*/ 0 w 9294312"/>
              <a:gd name="connsiteY0-30" fmla="*/ 14516 h 6892321"/>
              <a:gd name="connsiteX1-31" fmla="*/ 4140194 w 9294312"/>
              <a:gd name="connsiteY1-32" fmla="*/ 1 h 6892321"/>
              <a:gd name="connsiteX2-33" fmla="*/ 9294312 w 9294312"/>
              <a:gd name="connsiteY2-34" fmla="*/ 6892321 h 6892321"/>
              <a:gd name="connsiteX3-35" fmla="*/ 0 w 9294312"/>
              <a:gd name="connsiteY3-36" fmla="*/ 6877807 h 6892321"/>
              <a:gd name="connsiteX4-37" fmla="*/ 0 w 9294312"/>
              <a:gd name="connsiteY4-38" fmla="*/ 14516 h 6892321"/>
              <a:gd name="connsiteX0-39" fmla="*/ 0 w 9294312"/>
              <a:gd name="connsiteY0-40" fmla="*/ 0 h 6877805"/>
              <a:gd name="connsiteX1-41" fmla="*/ 3889919 w 9294312"/>
              <a:gd name="connsiteY1-42" fmla="*/ 9500 h 6877805"/>
              <a:gd name="connsiteX2-43" fmla="*/ 9294312 w 9294312"/>
              <a:gd name="connsiteY2-44" fmla="*/ 6877805 h 6877805"/>
              <a:gd name="connsiteX3-45" fmla="*/ 0 w 9294312"/>
              <a:gd name="connsiteY3-46" fmla="*/ 6863291 h 6877805"/>
              <a:gd name="connsiteX4-47" fmla="*/ 0 w 9294312"/>
              <a:gd name="connsiteY4-48" fmla="*/ 0 h 6877805"/>
              <a:gd name="connsiteX0-49" fmla="*/ 0 w 9294312"/>
              <a:gd name="connsiteY0-50" fmla="*/ 5937 h 6883742"/>
              <a:gd name="connsiteX1-51" fmla="*/ 3889918 w 9294312"/>
              <a:gd name="connsiteY1-52" fmla="*/ 0 h 6883742"/>
              <a:gd name="connsiteX2-53" fmla="*/ 9294312 w 9294312"/>
              <a:gd name="connsiteY2-54" fmla="*/ 6883742 h 6883742"/>
              <a:gd name="connsiteX3-55" fmla="*/ 0 w 9294312"/>
              <a:gd name="connsiteY3-56" fmla="*/ 6869228 h 6883742"/>
              <a:gd name="connsiteX4-57" fmla="*/ 0 w 9294312"/>
              <a:gd name="connsiteY4-58" fmla="*/ 5937 h 6883742"/>
              <a:gd name="connsiteX0-59" fmla="*/ 0 w 9294312"/>
              <a:gd name="connsiteY0-60" fmla="*/ 5939 h 6883744"/>
              <a:gd name="connsiteX1-61" fmla="*/ 4771333 w 9294312"/>
              <a:gd name="connsiteY1-62" fmla="*/ 1 h 6883744"/>
              <a:gd name="connsiteX2-63" fmla="*/ 9294312 w 9294312"/>
              <a:gd name="connsiteY2-64" fmla="*/ 6883744 h 6883744"/>
              <a:gd name="connsiteX3-65" fmla="*/ 0 w 9294312"/>
              <a:gd name="connsiteY3-66" fmla="*/ 6869230 h 6883744"/>
              <a:gd name="connsiteX4-67" fmla="*/ 0 w 9294312"/>
              <a:gd name="connsiteY4-68" fmla="*/ 5939 h 6883744"/>
              <a:gd name="connsiteX0-69" fmla="*/ 0 w 21352678"/>
              <a:gd name="connsiteY0-70" fmla="*/ 5937 h 6909347"/>
              <a:gd name="connsiteX1-71" fmla="*/ 4771333 w 21352678"/>
              <a:gd name="connsiteY1-72" fmla="*/ -1 h 6909347"/>
              <a:gd name="connsiteX2-73" fmla="*/ 21352678 w 21352678"/>
              <a:gd name="connsiteY2-74" fmla="*/ 6909347 h 6909347"/>
              <a:gd name="connsiteX3-75" fmla="*/ 0 w 21352678"/>
              <a:gd name="connsiteY3-76" fmla="*/ 6869228 h 6909347"/>
              <a:gd name="connsiteX4-77" fmla="*/ 0 w 21352678"/>
              <a:gd name="connsiteY4-78" fmla="*/ 5937 h 6909347"/>
              <a:gd name="connsiteX0-79" fmla="*/ 0 w 21352678"/>
              <a:gd name="connsiteY0-80" fmla="*/ -1 h 6903409"/>
              <a:gd name="connsiteX1-81" fmla="*/ 16266780 w 21352678"/>
              <a:gd name="connsiteY1-82" fmla="*/ 19664 h 6903409"/>
              <a:gd name="connsiteX2-83" fmla="*/ 21352678 w 21352678"/>
              <a:gd name="connsiteY2-84" fmla="*/ 6903409 h 6903409"/>
              <a:gd name="connsiteX3-85" fmla="*/ 0 w 21352678"/>
              <a:gd name="connsiteY3-86" fmla="*/ 6863290 h 6903409"/>
              <a:gd name="connsiteX4-87" fmla="*/ 0 w 21352678"/>
              <a:gd name="connsiteY4-88" fmla="*/ -1 h 6903409"/>
              <a:gd name="connsiteX0-89" fmla="*/ 0 w 21352678"/>
              <a:gd name="connsiteY0-90" fmla="*/ 1 h 6903411"/>
              <a:gd name="connsiteX1-91" fmla="*/ 16266780 w 21352678"/>
              <a:gd name="connsiteY1-92" fmla="*/ 19666 h 6903411"/>
              <a:gd name="connsiteX2-93" fmla="*/ 21352678 w 21352678"/>
              <a:gd name="connsiteY2-94" fmla="*/ 6903411 h 6903411"/>
              <a:gd name="connsiteX3-95" fmla="*/ 0 w 21352678"/>
              <a:gd name="connsiteY3-96" fmla="*/ 6863292 h 6903411"/>
              <a:gd name="connsiteX4-97" fmla="*/ 0 w 21352678"/>
              <a:gd name="connsiteY4-98" fmla="*/ 1 h 6903411"/>
              <a:gd name="connsiteX0-99" fmla="*/ 0 w 21352678"/>
              <a:gd name="connsiteY0-100" fmla="*/ -1 h 6903409"/>
              <a:gd name="connsiteX1-101" fmla="*/ 16296407 w 21352678"/>
              <a:gd name="connsiteY1-102" fmla="*/ 19664 h 6903409"/>
              <a:gd name="connsiteX2-103" fmla="*/ 21352678 w 21352678"/>
              <a:gd name="connsiteY2-104" fmla="*/ 6903409 h 6903409"/>
              <a:gd name="connsiteX3-105" fmla="*/ 0 w 21352678"/>
              <a:gd name="connsiteY3-106" fmla="*/ 6863290 h 6903409"/>
              <a:gd name="connsiteX4-107" fmla="*/ 0 w 21352678"/>
              <a:gd name="connsiteY4-108" fmla="*/ -1 h 6903409"/>
              <a:gd name="connsiteX0-109" fmla="*/ 0 w 21352678"/>
              <a:gd name="connsiteY0-110" fmla="*/ 1 h 6903411"/>
              <a:gd name="connsiteX1-111" fmla="*/ 16315850 w 21352678"/>
              <a:gd name="connsiteY1-112" fmla="*/ 2863 h 6903411"/>
              <a:gd name="connsiteX2-113" fmla="*/ 21352678 w 21352678"/>
              <a:gd name="connsiteY2-114" fmla="*/ 6903411 h 6903411"/>
              <a:gd name="connsiteX3-115" fmla="*/ 0 w 21352678"/>
              <a:gd name="connsiteY3-116" fmla="*/ 6863292 h 6903411"/>
              <a:gd name="connsiteX4-117" fmla="*/ 0 w 21352678"/>
              <a:gd name="connsiteY4-118" fmla="*/ 1 h 6903411"/>
              <a:gd name="connsiteX0-119" fmla="*/ 0 w 21352678"/>
              <a:gd name="connsiteY0-120" fmla="*/ -1 h 6903409"/>
              <a:gd name="connsiteX1-121" fmla="*/ 16594997 w 21352678"/>
              <a:gd name="connsiteY1-122" fmla="*/ 2861 h 6903409"/>
              <a:gd name="connsiteX2-123" fmla="*/ 21352678 w 21352678"/>
              <a:gd name="connsiteY2-124" fmla="*/ 6903409 h 6903409"/>
              <a:gd name="connsiteX3-125" fmla="*/ 0 w 21352678"/>
              <a:gd name="connsiteY3-126" fmla="*/ 6863290 h 6903409"/>
              <a:gd name="connsiteX4-127" fmla="*/ 0 w 21352678"/>
              <a:gd name="connsiteY4-128" fmla="*/ -1 h 6903409"/>
              <a:gd name="connsiteX0-129" fmla="*/ 0 w 21352678"/>
              <a:gd name="connsiteY0-130" fmla="*/ 1 h 6903411"/>
              <a:gd name="connsiteX1-131" fmla="*/ 16607134 w 21352678"/>
              <a:gd name="connsiteY1-132" fmla="*/ 2863 h 6903411"/>
              <a:gd name="connsiteX2-133" fmla="*/ 21352678 w 21352678"/>
              <a:gd name="connsiteY2-134" fmla="*/ 6903411 h 6903411"/>
              <a:gd name="connsiteX3-135" fmla="*/ 0 w 21352678"/>
              <a:gd name="connsiteY3-136" fmla="*/ 6863292 h 6903411"/>
              <a:gd name="connsiteX4-137" fmla="*/ 0 w 21352678"/>
              <a:gd name="connsiteY4-138" fmla="*/ 1 h 6903411"/>
              <a:gd name="connsiteX0-139" fmla="*/ 0 w 21352678"/>
              <a:gd name="connsiteY0-140" fmla="*/ 8340 h 6911750"/>
              <a:gd name="connsiteX1-141" fmla="*/ 16582860 w 21352678"/>
              <a:gd name="connsiteY1-142" fmla="*/ 0 h 6911750"/>
              <a:gd name="connsiteX2-143" fmla="*/ 21352678 w 21352678"/>
              <a:gd name="connsiteY2-144" fmla="*/ 6911750 h 6911750"/>
              <a:gd name="connsiteX3-145" fmla="*/ 0 w 21352678"/>
              <a:gd name="connsiteY3-146" fmla="*/ 6871631 h 6911750"/>
              <a:gd name="connsiteX4-147" fmla="*/ 0 w 21352678"/>
              <a:gd name="connsiteY4-148" fmla="*/ 8340 h 69117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7" y="connsiteY4-18"/>
              </a:cxn>
            </a:cxnLst>
            <a:rect l="l" t="t" r="r" b="b"/>
            <a:pathLst>
              <a:path w="21352678" h="6911750">
                <a:moveTo>
                  <a:pt x="0" y="8340"/>
                </a:moveTo>
                <a:lnTo>
                  <a:pt x="16582860" y="0"/>
                </a:lnTo>
                <a:lnTo>
                  <a:pt x="21352678" y="6911750"/>
                </a:lnTo>
                <a:lnTo>
                  <a:pt x="0" y="6871631"/>
                </a:lnTo>
                <a:lnTo>
                  <a:pt x="0" y="8340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349365" y="3507740"/>
            <a:ext cx="4606290" cy="11068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项目简介</a:t>
            </a: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77" b="33890"/>
          <a:stretch>
            <a:fillRect/>
          </a:stretch>
        </p:blipFill>
        <p:spPr>
          <a:xfrm>
            <a:off x="9491006" y="579"/>
            <a:ext cx="2626075" cy="89130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5154930" y="3441065"/>
            <a:ext cx="146431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0">
                <a:ln>
                  <a:noFill/>
                </a:ln>
                <a:solidFill>
                  <a:srgbClr val="F4B03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01</a:t>
            </a:r>
            <a:endParaRPr kumimoji="0" lang="en-US" altLang="zh-CN" sz="8000" b="1" i="0" u="none" strike="noStrike" kern="1200" cap="none" spc="0" normalizeH="0" baseline="0" noProof="0" dirty="0">
              <a:ln>
                <a:noFill/>
              </a:ln>
              <a:solidFill>
                <a:srgbClr val="F4B03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2"/>
          <p:cNvSpPr txBox="1"/>
          <p:nvPr/>
        </p:nvSpPr>
        <p:spPr>
          <a:xfrm>
            <a:off x="-132589" y="268548"/>
            <a:ext cx="12440519" cy="297467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en-US" sz="17200" b="1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77" b="33890"/>
          <a:stretch>
            <a:fillRect/>
          </a:stretch>
        </p:blipFill>
        <p:spPr>
          <a:xfrm>
            <a:off x="9491006" y="579"/>
            <a:ext cx="2626075" cy="891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 flipV="1">
            <a:off x="0" y="967289"/>
            <a:ext cx="12192000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56000">
                <a:schemeClr val="accent3">
                  <a:lumMod val="97000"/>
                  <a:lumOff val="3000"/>
                </a:schemeClr>
              </a:gs>
              <a:gs pos="100000">
                <a:srgbClr val="FFFFFF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58800" y="124616"/>
            <a:ext cx="5793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项目简介</a:t>
            </a:r>
            <a:r>
              <a:rPr lang="en-US" altLang="zh-CN" sz="4000" dirty="0">
                <a:solidFill>
                  <a:schemeClr val="bg1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——</a:t>
            </a:r>
            <a:r>
              <a:rPr lang="zh-CN" altLang="en-US" sz="4000" dirty="0">
                <a:solidFill>
                  <a:schemeClr val="bg1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项目背景</a:t>
            </a:r>
            <a:endParaRPr lang="en-US" altLang="zh-CN" sz="4000" dirty="0">
              <a:solidFill>
                <a:schemeClr val="bg1">
                  <a:lumMod val="50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58667" y="1875200"/>
            <a:ext cx="1096392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/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+mj-cs"/>
              </a:rPr>
              <a:t>“无人驾驶”领域高速发展。作为无人驾驶领域不可或缺的技术，“三维建图和精准定位”的研究对于无人驾驶的实现至关重要。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452754" y="1199292"/>
            <a:ext cx="82375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  <a:defRPr/>
            </a:pPr>
            <a:r>
              <a:rPr lang="zh-CN" altLang="en-US" sz="2800" b="1" dirty="0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选择“环境建图与视觉定位”的方向</a:t>
            </a:r>
            <a:endParaRPr lang="en-US" altLang="zh-CN" sz="2800" b="1" dirty="0">
              <a:solidFill>
                <a:schemeClr val="accent2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1" y="6499415"/>
            <a:ext cx="12192001" cy="37143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2497" y="2858458"/>
            <a:ext cx="4747260" cy="3167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2"/>
          <p:cNvSpPr txBox="1"/>
          <p:nvPr/>
        </p:nvSpPr>
        <p:spPr>
          <a:xfrm>
            <a:off x="-124334" y="262198"/>
            <a:ext cx="12440519" cy="297467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zh-CN" altLang="en-US" sz="17200" b="1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77" b="33890"/>
          <a:stretch>
            <a:fillRect/>
          </a:stretch>
        </p:blipFill>
        <p:spPr>
          <a:xfrm>
            <a:off x="9491006" y="579"/>
            <a:ext cx="2626075" cy="891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 flipV="1">
            <a:off x="0" y="967289"/>
            <a:ext cx="12192000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56000">
                <a:schemeClr val="accent3">
                  <a:lumMod val="97000"/>
                  <a:lumOff val="3000"/>
                </a:schemeClr>
              </a:gs>
              <a:gs pos="100000">
                <a:srgbClr val="FFFFFF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58800" y="124616"/>
            <a:ext cx="5793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项目简介</a:t>
            </a:r>
            <a:r>
              <a:rPr lang="en-US" altLang="zh-CN" sz="4000" dirty="0">
                <a:solidFill>
                  <a:schemeClr val="bg1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——</a:t>
            </a:r>
            <a:r>
              <a:rPr lang="zh-CN" altLang="en-US" sz="4000" dirty="0">
                <a:solidFill>
                  <a:schemeClr val="bg1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实现目标</a:t>
            </a:r>
            <a:endParaRPr lang="en-US" altLang="zh-CN" sz="4000" dirty="0">
              <a:solidFill>
                <a:schemeClr val="bg1">
                  <a:lumMod val="50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2754" y="1199292"/>
            <a:ext cx="8237563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  <a:defRPr/>
            </a:pPr>
            <a:r>
              <a:rPr lang="zh-CN" altLang="en-US" sz="2800" b="1" dirty="0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实现深度估计模型在驾驶环境下的地图测绘</a:t>
            </a:r>
          </a:p>
        </p:txBody>
      </p:sp>
      <p:sp>
        <p:nvSpPr>
          <p:cNvPr id="14" name="矩形 13"/>
          <p:cNvSpPr/>
          <p:nvPr/>
        </p:nvSpPr>
        <p:spPr>
          <a:xfrm>
            <a:off x="-1" y="6499415"/>
            <a:ext cx="12192001" cy="37143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1" name="图片 100"/>
          <p:cNvPicPr/>
          <p:nvPr/>
        </p:nvPicPr>
        <p:blipFill>
          <a:blip r:embed="rId4"/>
          <a:stretch>
            <a:fillRect/>
          </a:stretch>
        </p:blipFill>
        <p:spPr>
          <a:xfrm>
            <a:off x="3910829" y="3423472"/>
            <a:ext cx="4370341" cy="2628719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58667" y="1835830"/>
            <a:ext cx="1096392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/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+mj-cs"/>
              </a:rPr>
              <a:t>结合深度学习的单目算法，构建基于</a:t>
            </a:r>
            <a:r>
              <a:rPr lang="en-US" altLang="zh-CN" sz="2400" dirty="0">
                <a:latin typeface="黑体" panose="02010609060101010101" charset="-122"/>
                <a:ea typeface="黑体" panose="02010609060101010101" charset="-122"/>
                <a:cs typeface="+mj-cs"/>
              </a:rPr>
              <a:t>Jetson Nano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+mj-cs"/>
              </a:rPr>
              <a:t>的传感器。</a:t>
            </a:r>
            <a:endParaRPr lang="en-US" altLang="zh-CN" sz="2400" dirty="0">
              <a:latin typeface="黑体" panose="02010609060101010101" charset="-122"/>
              <a:ea typeface="黑体" panose="02010609060101010101" charset="-122"/>
              <a:cs typeface="+mj-cs"/>
            </a:endParaRPr>
          </a:p>
          <a:p>
            <a:pPr marL="342900" indent="-342900"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/>
            </a:pP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+mj-cs"/>
              </a:rPr>
              <a:t>具体包括：基于开源数据集和新采集数据集</a:t>
            </a:r>
            <a:r>
              <a:rPr lang="zh-CN" altLang="en-US" sz="24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+mj-cs"/>
              </a:rPr>
              <a:t>训练深度估计模型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+mj-cs"/>
              </a:rPr>
              <a:t>；在智能小车上采集环境信息并</a:t>
            </a:r>
            <a:r>
              <a:rPr lang="zh-CN" altLang="en-US" sz="24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+mj-cs"/>
              </a:rPr>
              <a:t>进行实时深度估计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+mj-cs"/>
              </a:rPr>
              <a:t>；在</a:t>
            </a:r>
            <a:r>
              <a:rPr lang="zh-CN" altLang="en-US" sz="2400" dirty="0">
                <a:solidFill>
                  <a:schemeClr val="accent1"/>
                </a:solidFill>
                <a:latin typeface="黑体" panose="02010609060101010101" charset="-122"/>
                <a:ea typeface="黑体" panose="02010609060101010101" charset="-122"/>
                <a:cs typeface="+mj-cs"/>
              </a:rPr>
              <a:t>终端展现深度测距图景</a:t>
            </a:r>
            <a:r>
              <a:rPr lang="zh-CN" altLang="en-US" sz="2400" dirty="0">
                <a:latin typeface="黑体" panose="02010609060101010101" charset="-122"/>
                <a:ea typeface="黑体" panose="02010609060101010101" charset="-122"/>
                <a:cs typeface="+mj-cs"/>
              </a:rPr>
              <a:t>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2"/>
          <p:cNvSpPr txBox="1"/>
          <p:nvPr/>
        </p:nvSpPr>
        <p:spPr>
          <a:xfrm>
            <a:off x="-124334" y="378403"/>
            <a:ext cx="12440519" cy="297467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7200" b="1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TWO</a:t>
            </a:r>
            <a:endParaRPr lang="zh-CN" altLang="en-US" sz="17200" b="1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90" t="212" r="12761" b="43048"/>
          <a:stretch>
            <a:fillRect/>
          </a:stretch>
        </p:blipFill>
        <p:spPr>
          <a:xfrm>
            <a:off x="0" y="2955742"/>
            <a:ext cx="12192001" cy="3911156"/>
          </a:xfrm>
          <a:prstGeom prst="rect">
            <a:avLst/>
          </a:prstGeom>
          <a:effectLst>
            <a:outerShdw blurRad="177800" sx="102000" sy="102000" algn="ctr" rotWithShape="0">
              <a:prstClr val="black">
                <a:alpha val="28000"/>
              </a:prstClr>
            </a:outerShdw>
          </a:effectLst>
        </p:spPr>
      </p:pic>
      <p:grpSp>
        <p:nvGrpSpPr>
          <p:cNvPr id="3" name="组合 2"/>
          <p:cNvGrpSpPr/>
          <p:nvPr/>
        </p:nvGrpSpPr>
        <p:grpSpPr>
          <a:xfrm>
            <a:off x="18730" y="1147155"/>
            <a:ext cx="5841380" cy="5720081"/>
            <a:chOff x="18731" y="2243801"/>
            <a:chExt cx="4712048" cy="4614199"/>
          </a:xfrm>
        </p:grpSpPr>
        <p:sp>
          <p:nvSpPr>
            <p:cNvPr id="5" name="等腰三角形 4"/>
            <p:cNvSpPr/>
            <p:nvPr/>
          </p:nvSpPr>
          <p:spPr>
            <a:xfrm rot="211765">
              <a:off x="2738235" y="2246077"/>
              <a:ext cx="1992544" cy="1717713"/>
            </a:xfrm>
            <a:prstGeom prst="triangle">
              <a:avLst/>
            </a:prstGeom>
            <a:solidFill>
              <a:srgbClr val="E29F3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18731" y="2243801"/>
              <a:ext cx="3798528" cy="4614199"/>
            </a:xfrm>
            <a:custGeom>
              <a:avLst/>
              <a:gdLst>
                <a:gd name="connsiteX0" fmla="*/ 2914095 w 3798528"/>
                <a:gd name="connsiteY0" fmla="*/ 0 h 4614199"/>
                <a:gd name="connsiteX1" fmla="*/ 3798528 w 3798528"/>
                <a:gd name="connsiteY1" fmla="*/ 0 h 4614199"/>
                <a:gd name="connsiteX2" fmla="*/ 884433 w 3798528"/>
                <a:gd name="connsiteY2" fmla="*/ 4614199 h 4614199"/>
                <a:gd name="connsiteX3" fmla="*/ 0 w 3798528"/>
                <a:gd name="connsiteY3" fmla="*/ 4614199 h 4614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98528" h="4614199">
                  <a:moveTo>
                    <a:pt x="2914095" y="0"/>
                  </a:moveTo>
                  <a:lnTo>
                    <a:pt x="3798528" y="0"/>
                  </a:lnTo>
                  <a:lnTo>
                    <a:pt x="884433" y="4614199"/>
                  </a:lnTo>
                  <a:lnTo>
                    <a:pt x="0" y="4614199"/>
                  </a:lnTo>
                  <a:close/>
                </a:path>
              </a:pathLst>
            </a:custGeom>
            <a:solidFill>
              <a:srgbClr val="F4B037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7" name="任意多边形 16"/>
          <p:cNvSpPr/>
          <p:nvPr/>
        </p:nvSpPr>
        <p:spPr>
          <a:xfrm flipH="1">
            <a:off x="1020265" y="2954381"/>
            <a:ext cx="11171736" cy="3918134"/>
          </a:xfrm>
          <a:custGeom>
            <a:avLst/>
            <a:gdLst>
              <a:gd name="connsiteX0" fmla="*/ 0 w 5738312"/>
              <a:gd name="connsiteY0" fmla="*/ 0 h 6863291"/>
              <a:gd name="connsiteX1" fmla="*/ 1986756 w 5738312"/>
              <a:gd name="connsiteY1" fmla="*/ 0 h 6863291"/>
              <a:gd name="connsiteX2" fmla="*/ 5738312 w 5738312"/>
              <a:gd name="connsiteY2" fmla="*/ 6863291 h 6863291"/>
              <a:gd name="connsiteX3" fmla="*/ 0 w 5738312"/>
              <a:gd name="connsiteY3" fmla="*/ 6863291 h 6863291"/>
              <a:gd name="connsiteX0-1" fmla="*/ 0 w 5738312"/>
              <a:gd name="connsiteY0-2" fmla="*/ 0 h 6863291"/>
              <a:gd name="connsiteX1-3" fmla="*/ 4483214 w 5738312"/>
              <a:gd name="connsiteY1-4" fmla="*/ 0 h 6863291"/>
              <a:gd name="connsiteX2-5" fmla="*/ 5738312 w 5738312"/>
              <a:gd name="connsiteY2-6" fmla="*/ 6863291 h 6863291"/>
              <a:gd name="connsiteX3-7" fmla="*/ 0 w 5738312"/>
              <a:gd name="connsiteY3-8" fmla="*/ 6863291 h 6863291"/>
              <a:gd name="connsiteX4" fmla="*/ 0 w 5738312"/>
              <a:gd name="connsiteY4" fmla="*/ 0 h 6863291"/>
              <a:gd name="connsiteX0-9" fmla="*/ 0 w 9294312"/>
              <a:gd name="connsiteY0-10" fmla="*/ 0 h 6877805"/>
              <a:gd name="connsiteX1-11" fmla="*/ 4483214 w 9294312"/>
              <a:gd name="connsiteY1-12" fmla="*/ 0 h 6877805"/>
              <a:gd name="connsiteX2-13" fmla="*/ 9294312 w 9294312"/>
              <a:gd name="connsiteY2-14" fmla="*/ 6877805 h 6877805"/>
              <a:gd name="connsiteX3-15" fmla="*/ 0 w 9294312"/>
              <a:gd name="connsiteY3-16" fmla="*/ 6863291 h 6877805"/>
              <a:gd name="connsiteX4-17" fmla="*/ 0 w 9294312"/>
              <a:gd name="connsiteY4-18" fmla="*/ 0 h 6877805"/>
              <a:gd name="connsiteX0-19" fmla="*/ 0 w 9294312"/>
              <a:gd name="connsiteY0-20" fmla="*/ 14514 h 6892319"/>
              <a:gd name="connsiteX1-21" fmla="*/ 4497728 w 9294312"/>
              <a:gd name="connsiteY1-22" fmla="*/ 0 h 6892319"/>
              <a:gd name="connsiteX2-23" fmla="*/ 9294312 w 9294312"/>
              <a:gd name="connsiteY2-24" fmla="*/ 6892319 h 6892319"/>
              <a:gd name="connsiteX3-25" fmla="*/ 0 w 9294312"/>
              <a:gd name="connsiteY3-26" fmla="*/ 6877805 h 6892319"/>
              <a:gd name="connsiteX4-27" fmla="*/ 0 w 9294312"/>
              <a:gd name="connsiteY4-28" fmla="*/ 14514 h 6892319"/>
              <a:gd name="connsiteX0-29" fmla="*/ 0 w 9294312"/>
              <a:gd name="connsiteY0-30" fmla="*/ 14516 h 6892321"/>
              <a:gd name="connsiteX1-31" fmla="*/ 4140194 w 9294312"/>
              <a:gd name="connsiteY1-32" fmla="*/ 1 h 6892321"/>
              <a:gd name="connsiteX2-33" fmla="*/ 9294312 w 9294312"/>
              <a:gd name="connsiteY2-34" fmla="*/ 6892321 h 6892321"/>
              <a:gd name="connsiteX3-35" fmla="*/ 0 w 9294312"/>
              <a:gd name="connsiteY3-36" fmla="*/ 6877807 h 6892321"/>
              <a:gd name="connsiteX4-37" fmla="*/ 0 w 9294312"/>
              <a:gd name="connsiteY4-38" fmla="*/ 14516 h 6892321"/>
              <a:gd name="connsiteX0-39" fmla="*/ 0 w 9294312"/>
              <a:gd name="connsiteY0-40" fmla="*/ 0 h 6877805"/>
              <a:gd name="connsiteX1-41" fmla="*/ 3889919 w 9294312"/>
              <a:gd name="connsiteY1-42" fmla="*/ 9500 h 6877805"/>
              <a:gd name="connsiteX2-43" fmla="*/ 9294312 w 9294312"/>
              <a:gd name="connsiteY2-44" fmla="*/ 6877805 h 6877805"/>
              <a:gd name="connsiteX3-45" fmla="*/ 0 w 9294312"/>
              <a:gd name="connsiteY3-46" fmla="*/ 6863291 h 6877805"/>
              <a:gd name="connsiteX4-47" fmla="*/ 0 w 9294312"/>
              <a:gd name="connsiteY4-48" fmla="*/ 0 h 6877805"/>
              <a:gd name="connsiteX0-49" fmla="*/ 0 w 9294312"/>
              <a:gd name="connsiteY0-50" fmla="*/ 5937 h 6883742"/>
              <a:gd name="connsiteX1-51" fmla="*/ 3889918 w 9294312"/>
              <a:gd name="connsiteY1-52" fmla="*/ 0 h 6883742"/>
              <a:gd name="connsiteX2-53" fmla="*/ 9294312 w 9294312"/>
              <a:gd name="connsiteY2-54" fmla="*/ 6883742 h 6883742"/>
              <a:gd name="connsiteX3-55" fmla="*/ 0 w 9294312"/>
              <a:gd name="connsiteY3-56" fmla="*/ 6869228 h 6883742"/>
              <a:gd name="connsiteX4-57" fmla="*/ 0 w 9294312"/>
              <a:gd name="connsiteY4-58" fmla="*/ 5937 h 6883742"/>
              <a:gd name="connsiteX0-59" fmla="*/ 0 w 9294312"/>
              <a:gd name="connsiteY0-60" fmla="*/ 5939 h 6883744"/>
              <a:gd name="connsiteX1-61" fmla="*/ 4771333 w 9294312"/>
              <a:gd name="connsiteY1-62" fmla="*/ 1 h 6883744"/>
              <a:gd name="connsiteX2-63" fmla="*/ 9294312 w 9294312"/>
              <a:gd name="connsiteY2-64" fmla="*/ 6883744 h 6883744"/>
              <a:gd name="connsiteX3-65" fmla="*/ 0 w 9294312"/>
              <a:gd name="connsiteY3-66" fmla="*/ 6869230 h 6883744"/>
              <a:gd name="connsiteX4-67" fmla="*/ 0 w 9294312"/>
              <a:gd name="connsiteY4-68" fmla="*/ 5939 h 6883744"/>
              <a:gd name="connsiteX0-69" fmla="*/ 0 w 21352678"/>
              <a:gd name="connsiteY0-70" fmla="*/ 5937 h 6909347"/>
              <a:gd name="connsiteX1-71" fmla="*/ 4771333 w 21352678"/>
              <a:gd name="connsiteY1-72" fmla="*/ -1 h 6909347"/>
              <a:gd name="connsiteX2-73" fmla="*/ 21352678 w 21352678"/>
              <a:gd name="connsiteY2-74" fmla="*/ 6909347 h 6909347"/>
              <a:gd name="connsiteX3-75" fmla="*/ 0 w 21352678"/>
              <a:gd name="connsiteY3-76" fmla="*/ 6869228 h 6909347"/>
              <a:gd name="connsiteX4-77" fmla="*/ 0 w 21352678"/>
              <a:gd name="connsiteY4-78" fmla="*/ 5937 h 6909347"/>
              <a:gd name="connsiteX0-79" fmla="*/ 0 w 21352678"/>
              <a:gd name="connsiteY0-80" fmla="*/ -1 h 6903409"/>
              <a:gd name="connsiteX1-81" fmla="*/ 16266780 w 21352678"/>
              <a:gd name="connsiteY1-82" fmla="*/ 19664 h 6903409"/>
              <a:gd name="connsiteX2-83" fmla="*/ 21352678 w 21352678"/>
              <a:gd name="connsiteY2-84" fmla="*/ 6903409 h 6903409"/>
              <a:gd name="connsiteX3-85" fmla="*/ 0 w 21352678"/>
              <a:gd name="connsiteY3-86" fmla="*/ 6863290 h 6903409"/>
              <a:gd name="connsiteX4-87" fmla="*/ 0 w 21352678"/>
              <a:gd name="connsiteY4-88" fmla="*/ -1 h 6903409"/>
              <a:gd name="connsiteX0-89" fmla="*/ 0 w 21352678"/>
              <a:gd name="connsiteY0-90" fmla="*/ 1 h 6903411"/>
              <a:gd name="connsiteX1-91" fmla="*/ 16266780 w 21352678"/>
              <a:gd name="connsiteY1-92" fmla="*/ 19666 h 6903411"/>
              <a:gd name="connsiteX2-93" fmla="*/ 21352678 w 21352678"/>
              <a:gd name="connsiteY2-94" fmla="*/ 6903411 h 6903411"/>
              <a:gd name="connsiteX3-95" fmla="*/ 0 w 21352678"/>
              <a:gd name="connsiteY3-96" fmla="*/ 6863292 h 6903411"/>
              <a:gd name="connsiteX4-97" fmla="*/ 0 w 21352678"/>
              <a:gd name="connsiteY4-98" fmla="*/ 1 h 6903411"/>
              <a:gd name="connsiteX0-99" fmla="*/ 0 w 21352678"/>
              <a:gd name="connsiteY0-100" fmla="*/ -1 h 6903409"/>
              <a:gd name="connsiteX1-101" fmla="*/ 16296407 w 21352678"/>
              <a:gd name="connsiteY1-102" fmla="*/ 19664 h 6903409"/>
              <a:gd name="connsiteX2-103" fmla="*/ 21352678 w 21352678"/>
              <a:gd name="connsiteY2-104" fmla="*/ 6903409 h 6903409"/>
              <a:gd name="connsiteX3-105" fmla="*/ 0 w 21352678"/>
              <a:gd name="connsiteY3-106" fmla="*/ 6863290 h 6903409"/>
              <a:gd name="connsiteX4-107" fmla="*/ 0 w 21352678"/>
              <a:gd name="connsiteY4-108" fmla="*/ -1 h 6903409"/>
              <a:gd name="connsiteX0-109" fmla="*/ 0 w 21352678"/>
              <a:gd name="connsiteY0-110" fmla="*/ 1 h 6903411"/>
              <a:gd name="connsiteX1-111" fmla="*/ 16315850 w 21352678"/>
              <a:gd name="connsiteY1-112" fmla="*/ 2863 h 6903411"/>
              <a:gd name="connsiteX2-113" fmla="*/ 21352678 w 21352678"/>
              <a:gd name="connsiteY2-114" fmla="*/ 6903411 h 6903411"/>
              <a:gd name="connsiteX3-115" fmla="*/ 0 w 21352678"/>
              <a:gd name="connsiteY3-116" fmla="*/ 6863292 h 6903411"/>
              <a:gd name="connsiteX4-117" fmla="*/ 0 w 21352678"/>
              <a:gd name="connsiteY4-118" fmla="*/ 1 h 6903411"/>
              <a:gd name="connsiteX0-119" fmla="*/ 0 w 21352678"/>
              <a:gd name="connsiteY0-120" fmla="*/ -1 h 6903409"/>
              <a:gd name="connsiteX1-121" fmla="*/ 16594997 w 21352678"/>
              <a:gd name="connsiteY1-122" fmla="*/ 2861 h 6903409"/>
              <a:gd name="connsiteX2-123" fmla="*/ 21352678 w 21352678"/>
              <a:gd name="connsiteY2-124" fmla="*/ 6903409 h 6903409"/>
              <a:gd name="connsiteX3-125" fmla="*/ 0 w 21352678"/>
              <a:gd name="connsiteY3-126" fmla="*/ 6863290 h 6903409"/>
              <a:gd name="connsiteX4-127" fmla="*/ 0 w 21352678"/>
              <a:gd name="connsiteY4-128" fmla="*/ -1 h 6903409"/>
              <a:gd name="connsiteX0-129" fmla="*/ 0 w 21352678"/>
              <a:gd name="connsiteY0-130" fmla="*/ 1 h 6903411"/>
              <a:gd name="connsiteX1-131" fmla="*/ 16607134 w 21352678"/>
              <a:gd name="connsiteY1-132" fmla="*/ 2863 h 6903411"/>
              <a:gd name="connsiteX2-133" fmla="*/ 21352678 w 21352678"/>
              <a:gd name="connsiteY2-134" fmla="*/ 6903411 h 6903411"/>
              <a:gd name="connsiteX3-135" fmla="*/ 0 w 21352678"/>
              <a:gd name="connsiteY3-136" fmla="*/ 6863292 h 6903411"/>
              <a:gd name="connsiteX4-137" fmla="*/ 0 w 21352678"/>
              <a:gd name="connsiteY4-138" fmla="*/ 1 h 6903411"/>
              <a:gd name="connsiteX0-139" fmla="*/ 0 w 21352678"/>
              <a:gd name="connsiteY0-140" fmla="*/ 8340 h 6911750"/>
              <a:gd name="connsiteX1-141" fmla="*/ 16582860 w 21352678"/>
              <a:gd name="connsiteY1-142" fmla="*/ 0 h 6911750"/>
              <a:gd name="connsiteX2-143" fmla="*/ 21352678 w 21352678"/>
              <a:gd name="connsiteY2-144" fmla="*/ 6911750 h 6911750"/>
              <a:gd name="connsiteX3-145" fmla="*/ 0 w 21352678"/>
              <a:gd name="connsiteY3-146" fmla="*/ 6871631 h 6911750"/>
              <a:gd name="connsiteX4-147" fmla="*/ 0 w 21352678"/>
              <a:gd name="connsiteY4-148" fmla="*/ 8340 h 69117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7" y="connsiteY4-18"/>
              </a:cxn>
            </a:cxnLst>
            <a:rect l="l" t="t" r="r" b="b"/>
            <a:pathLst>
              <a:path w="21352678" h="6911750">
                <a:moveTo>
                  <a:pt x="0" y="8340"/>
                </a:moveTo>
                <a:lnTo>
                  <a:pt x="16582860" y="0"/>
                </a:lnTo>
                <a:lnTo>
                  <a:pt x="21352678" y="6911750"/>
                </a:lnTo>
                <a:lnTo>
                  <a:pt x="0" y="6871631"/>
                </a:lnTo>
                <a:lnTo>
                  <a:pt x="0" y="8340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77" b="33890"/>
          <a:stretch>
            <a:fillRect/>
          </a:stretch>
        </p:blipFill>
        <p:spPr>
          <a:xfrm>
            <a:off x="9491006" y="579"/>
            <a:ext cx="2626075" cy="8913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3406340" y="3441065"/>
            <a:ext cx="146431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0" dirty="0">
                <a:ln>
                  <a:noFill/>
                </a:ln>
                <a:solidFill>
                  <a:srgbClr val="F4B03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02</a:t>
            </a:r>
          </a:p>
        </p:txBody>
      </p:sp>
      <p:sp>
        <p:nvSpPr>
          <p:cNvPr id="8" name="矩形 7"/>
          <p:cNvSpPr/>
          <p:nvPr/>
        </p:nvSpPr>
        <p:spPr>
          <a:xfrm>
            <a:off x="4979346" y="3498850"/>
            <a:ext cx="6983607" cy="212365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项目创新点及框架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lang="zh-CN" altLang="en-US" sz="66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77" b="33890"/>
          <a:stretch>
            <a:fillRect/>
          </a:stretch>
        </p:blipFill>
        <p:spPr>
          <a:xfrm>
            <a:off x="9491006" y="579"/>
            <a:ext cx="2626075" cy="891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 flipV="1">
            <a:off x="0" y="967289"/>
            <a:ext cx="12192000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56000">
                <a:schemeClr val="accent3">
                  <a:lumMod val="97000"/>
                  <a:lumOff val="3000"/>
                </a:schemeClr>
              </a:gs>
              <a:gs pos="100000">
                <a:srgbClr val="FFFFFF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558800" y="124616"/>
            <a:ext cx="621787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项目创新点</a:t>
            </a:r>
            <a:endParaRPr lang="en-US" altLang="zh-CN" sz="4000" dirty="0">
              <a:solidFill>
                <a:schemeClr val="bg1">
                  <a:lumMod val="50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52754" y="1199292"/>
            <a:ext cx="82375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  <a:defRPr/>
            </a:pPr>
            <a:r>
              <a:rPr lang="zh-CN" altLang="en-US" sz="2800" b="1" dirty="0">
                <a:solidFill>
                  <a:schemeClr val="accent2"/>
                </a:solidFill>
                <a:latin typeface="华文中宋" panose="02010600040101010101" charset="-122"/>
                <a:ea typeface="华文中宋" panose="02010600040101010101" charset="-122"/>
              </a:rPr>
              <a:t>精准定位当前技术痛点</a:t>
            </a:r>
          </a:p>
        </p:txBody>
      </p:sp>
      <p:sp>
        <p:nvSpPr>
          <p:cNvPr id="14" name="矩形 13"/>
          <p:cNvSpPr/>
          <p:nvPr/>
        </p:nvSpPr>
        <p:spPr>
          <a:xfrm>
            <a:off x="-1" y="6499415"/>
            <a:ext cx="12192001" cy="37143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94915" y="3771671"/>
            <a:ext cx="2484120" cy="20612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图片 4" descr="微信图片_2021062822552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08721" y="1653777"/>
            <a:ext cx="2611970" cy="1706247"/>
          </a:xfrm>
          <a:prstGeom prst="rect">
            <a:avLst/>
          </a:prstGeom>
          <a:effectLst>
            <a:softEdge rad="101600"/>
          </a:effectLst>
        </p:spPr>
      </p:pic>
      <p:sp>
        <p:nvSpPr>
          <p:cNvPr id="9" name="文本框 8"/>
          <p:cNvSpPr txBox="1"/>
          <p:nvPr/>
        </p:nvSpPr>
        <p:spPr>
          <a:xfrm>
            <a:off x="9411142" y="3278046"/>
            <a:ext cx="18237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n>
                  <a:noFill/>
                </a:ln>
                <a:solidFill>
                  <a:schemeClr val="tx1"/>
                </a:solidFill>
              </a:rPr>
              <a:t>传统采集车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9525115" y="5811190"/>
            <a:ext cx="18237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n>
                  <a:noFill/>
                </a:ln>
                <a:solidFill>
                  <a:schemeClr val="tx1"/>
                </a:solidFill>
              </a:rPr>
              <a:t>激光雷达</a:t>
            </a:r>
          </a:p>
        </p:txBody>
      </p:sp>
      <p:sp>
        <p:nvSpPr>
          <p:cNvPr id="68" name="矩形 67"/>
          <p:cNvSpPr/>
          <p:nvPr/>
        </p:nvSpPr>
        <p:spPr>
          <a:xfrm>
            <a:off x="6510613" y="1696827"/>
            <a:ext cx="266065" cy="459105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400"/>
            <a:r>
              <a:rPr lang="en-US" altLang="zh-CN" sz="24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endParaRPr lang="en-US" altLang="zh-CN" sz="24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70" name="等腰三角形 69"/>
          <p:cNvSpPr>
            <a:spLocks noChangeAspect="1" noChangeArrowheads="1"/>
          </p:cNvSpPr>
          <p:nvPr/>
        </p:nvSpPr>
        <p:spPr bwMode="auto">
          <a:xfrm rot="5400000" flipV="1">
            <a:off x="6078051" y="3234899"/>
            <a:ext cx="239249" cy="206315"/>
          </a:xfrm>
          <a:prstGeom prst="triangle">
            <a:avLst>
              <a:gd name="adj" fmla="val 50000"/>
            </a:avLst>
          </a:prstGeom>
          <a:solidFill>
            <a:srgbClr val="79BEEE"/>
          </a:solidFill>
          <a:ln>
            <a:noFill/>
          </a:ln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algn="ctr" defTabSz="914400">
              <a:spcBef>
                <a:spcPct val="0"/>
              </a:spcBef>
              <a:buNone/>
            </a:pPr>
            <a:endParaRPr lang="zh-CN" altLang="zh-CN" sz="20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1" name="等腰三角形 18"/>
          <p:cNvSpPr>
            <a:spLocks noChangeAspect="1" noChangeArrowheads="1"/>
          </p:cNvSpPr>
          <p:nvPr/>
        </p:nvSpPr>
        <p:spPr bwMode="auto">
          <a:xfrm rot="16200000" flipV="1">
            <a:off x="3337864" y="2528381"/>
            <a:ext cx="239249" cy="206315"/>
          </a:xfrm>
          <a:prstGeom prst="triangle">
            <a:avLst>
              <a:gd name="adj" fmla="val 50000"/>
            </a:avLst>
          </a:prstGeom>
          <a:solidFill>
            <a:srgbClr val="79BEEE"/>
          </a:solidFill>
          <a:ln>
            <a:noFill/>
          </a:ln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algn="ctr" defTabSz="914400">
              <a:spcBef>
                <a:spcPct val="0"/>
              </a:spcBef>
              <a:buNone/>
            </a:pPr>
            <a:endParaRPr lang="zh-CN" altLang="zh-CN" sz="20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593270" y="2385603"/>
            <a:ext cx="2701206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accent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成本低</a:t>
            </a:r>
          </a:p>
        </p:txBody>
      </p:sp>
      <p:sp>
        <p:nvSpPr>
          <p:cNvPr id="73" name="形状 72"/>
          <p:cNvSpPr/>
          <p:nvPr/>
        </p:nvSpPr>
        <p:spPr>
          <a:xfrm>
            <a:off x="3673606" y="1848561"/>
            <a:ext cx="1991860" cy="1992161"/>
          </a:xfrm>
          <a:prstGeom prst="leftCircularArrow">
            <a:avLst>
              <a:gd name="adj1" fmla="val 8909"/>
              <a:gd name="adj2" fmla="val 1142322"/>
              <a:gd name="adj3" fmla="val 6293598"/>
              <a:gd name="adj4" fmla="val 18900002"/>
              <a:gd name="adj5" fmla="val 12500"/>
            </a:avLst>
          </a:prstGeom>
          <a:solidFill>
            <a:schemeClr val="tx1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1570944" y="4395398"/>
            <a:ext cx="1723531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/>
            <a:r>
              <a:rPr lang="zh-CN" altLang="en-US" sz="2400" b="1" dirty="0">
                <a:solidFill>
                  <a:schemeClr val="accent1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嵌入式设备</a:t>
            </a:r>
          </a:p>
        </p:txBody>
      </p:sp>
      <p:sp>
        <p:nvSpPr>
          <p:cNvPr id="76" name="矩形 47"/>
          <p:cNvSpPr>
            <a:spLocks noChangeArrowheads="1"/>
          </p:cNvSpPr>
          <p:nvPr/>
        </p:nvSpPr>
        <p:spPr bwMode="auto">
          <a:xfrm>
            <a:off x="631469" y="4839944"/>
            <a:ext cx="2837189" cy="1273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marL="285750" indent="-285750" fontAlgn="auto">
              <a:lnSpc>
                <a:spcPct val="150000"/>
              </a:lnSpc>
              <a:spcBef>
                <a:spcPts val="0"/>
              </a:spcBef>
              <a:buBlip>
                <a:blip r:embed="rId6">
                  <a:extLs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</a:buBlip>
            </a:pPr>
            <a:r>
              <a:rPr lang="zh-CN" altLang="en-US" sz="1800" dirty="0">
                <a:latin typeface="黑体" panose="02010609060101010101" charset="-122"/>
                <a:ea typeface="黑体" panose="02010609060101010101" charset="-122"/>
              </a:rPr>
              <a:t>采用体积较小的智能小车进行实物仿真，可适配更多应用场景</a:t>
            </a:r>
            <a:r>
              <a:rPr lang="zh-CN" altLang="en-US" sz="1800" dirty="0"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</a:p>
        </p:txBody>
      </p:sp>
      <p:pic>
        <p:nvPicPr>
          <p:cNvPr id="77" name="图片 76" descr="src=http___pic.51yuansu.com_pic3_cover_02_49_81_59e67714a6a3a_610.jpg&amp;refer=http___pic.51yuansu"/>
          <p:cNvPicPr>
            <a:picLocks noChangeAspect="1"/>
          </p:cNvPicPr>
          <p:nvPr/>
        </p:nvPicPr>
        <p:blipFill>
          <a:blip r:embed="rId8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172744" y="2318352"/>
            <a:ext cx="1015365" cy="1015365"/>
          </a:xfrm>
          <a:prstGeom prst="rect">
            <a:avLst/>
          </a:prstGeom>
        </p:spPr>
      </p:pic>
      <p:sp>
        <p:nvSpPr>
          <p:cNvPr id="78" name="空心弧 77"/>
          <p:cNvSpPr/>
          <p:nvPr/>
        </p:nvSpPr>
        <p:spPr>
          <a:xfrm>
            <a:off x="4182654" y="3460922"/>
            <a:ext cx="1711315" cy="1712001"/>
          </a:xfrm>
          <a:prstGeom prst="blockArc">
            <a:avLst>
              <a:gd name="adj1" fmla="val 17085111"/>
              <a:gd name="adj2" fmla="val 10799997"/>
              <a:gd name="adj3" fmla="val 11504"/>
            </a:avLst>
          </a:prstGeom>
          <a:solidFill>
            <a:schemeClr val="accent1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79" name="图片 78" descr="src=http___bpic.588ku.com_element_pic_19_03_14_a0194df5c47f6c42d897b7608de8d73a.jpg&amp;refer=http___bpic.588ku"/>
          <p:cNvPicPr>
            <a:picLocks noChangeAspect="1"/>
          </p:cNvPicPr>
          <p:nvPr/>
        </p:nvPicPr>
        <p:blipFill>
          <a:blip r:embed="rId9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444893" y="3759393"/>
            <a:ext cx="1161415" cy="1165860"/>
          </a:xfrm>
          <a:prstGeom prst="rect">
            <a:avLst/>
          </a:prstGeom>
        </p:spPr>
      </p:pic>
      <p:sp>
        <p:nvSpPr>
          <p:cNvPr id="80" name="矩形 47"/>
          <p:cNvSpPr>
            <a:spLocks noChangeArrowheads="1"/>
          </p:cNvSpPr>
          <p:nvPr/>
        </p:nvSpPr>
        <p:spPr bwMode="auto">
          <a:xfrm>
            <a:off x="631469" y="2878573"/>
            <a:ext cx="2837189" cy="12738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marL="285750" indent="-285750" algn="l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6">
                  <a:extLs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</a:buBlip>
            </a:pPr>
            <a:r>
              <a:rPr lang="zh-CN" altLang="en-US" sz="1800" kern="1200" dirty="0">
                <a:effectLst/>
                <a:latin typeface="黑体" panose="02010609060101010101" charset="-122"/>
                <a:ea typeface="黑体" panose="02010609060101010101" charset="-122"/>
              </a:rPr>
              <a:t>使用单目估计算法代替激光雷达，相较于传统采集车成本更低。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6403017" y="3126082"/>
            <a:ext cx="23467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算法优化</a:t>
            </a:r>
          </a:p>
        </p:txBody>
      </p:sp>
      <p:sp>
        <p:nvSpPr>
          <p:cNvPr id="82" name="等腰三角形 18"/>
          <p:cNvSpPr>
            <a:spLocks noChangeAspect="1" noChangeArrowheads="1"/>
          </p:cNvSpPr>
          <p:nvPr/>
        </p:nvSpPr>
        <p:spPr bwMode="auto">
          <a:xfrm rot="16200000" flipV="1">
            <a:off x="3359404" y="4535961"/>
            <a:ext cx="239249" cy="206315"/>
          </a:xfrm>
          <a:prstGeom prst="triangle">
            <a:avLst>
              <a:gd name="adj" fmla="val 50000"/>
            </a:avLst>
          </a:prstGeom>
          <a:solidFill>
            <a:srgbClr val="79BEEE"/>
          </a:solidFill>
          <a:ln>
            <a:noFill/>
          </a:ln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charset="0"/>
              </a:defRPr>
            </a:lvl9pPr>
          </a:lstStyle>
          <a:p>
            <a:pPr algn="ctr" defTabSz="914400">
              <a:spcBef>
                <a:spcPct val="0"/>
              </a:spcBef>
              <a:buNone/>
            </a:pPr>
            <a:endParaRPr lang="zh-CN" altLang="zh-CN" sz="20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6131051" y="3596839"/>
            <a:ext cx="2184518" cy="8583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>
              <a:lnSpc>
                <a:spcPct val="150000"/>
              </a:lnSpc>
              <a:spcAft>
                <a:spcPts val="0"/>
              </a:spcAft>
              <a:buClrTx/>
              <a:buSzTx/>
              <a:buBlip>
                <a:blip r:embed="rId6">
                  <a:extLs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</a:buBlip>
              <a:defRPr/>
            </a:pPr>
            <a:r>
              <a:rPr lang="zh-CN" altLang="en-US" dirty="0">
                <a:latin typeface="黑体" panose="02010609060101010101" charset="-122"/>
                <a:ea typeface="黑体" panose="02010609060101010101" charset="-122"/>
                <a:sym typeface="Calibri" panose="020F0502020204030204" charset="0"/>
              </a:rPr>
              <a:t>引入惯导，降低环境影响。</a:t>
            </a:r>
            <a:endParaRPr lang="zh-CN" altLang="zh-CN" dirty="0">
              <a:latin typeface="黑体" panose="02010609060101010101" charset="-122"/>
              <a:ea typeface="黑体" panose="02010609060101010101" charset="-122"/>
              <a:sym typeface="Calibri" panose="020F050202020403020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77" b="33890"/>
          <a:stretch>
            <a:fillRect/>
          </a:stretch>
        </p:blipFill>
        <p:spPr>
          <a:xfrm>
            <a:off x="9491006" y="579"/>
            <a:ext cx="2626075" cy="89130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 flipV="1">
            <a:off x="0" y="967289"/>
            <a:ext cx="12192000" cy="45719"/>
          </a:xfrm>
          <a:prstGeom prst="rect">
            <a:avLst/>
          </a:prstGeom>
          <a:gradFill flip="none" rotWithShape="1">
            <a:gsLst>
              <a:gs pos="0">
                <a:schemeClr val="accent3">
                  <a:lumMod val="67000"/>
                </a:schemeClr>
              </a:gs>
              <a:gs pos="56000">
                <a:schemeClr val="accent3">
                  <a:lumMod val="97000"/>
                  <a:lumOff val="3000"/>
                </a:schemeClr>
              </a:gs>
              <a:gs pos="100000">
                <a:srgbClr val="FFFFFF"/>
              </a:gs>
            </a:gsLst>
            <a:lin ang="108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95085" y="79601"/>
            <a:ext cx="5793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chemeClr val="bg1">
                    <a:lumMod val="50000"/>
                  </a:schemeClr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项目框架</a:t>
            </a:r>
            <a:endParaRPr lang="en-US" altLang="zh-CN" sz="4000" dirty="0">
              <a:solidFill>
                <a:schemeClr val="bg1">
                  <a:lumMod val="50000"/>
                </a:schemeClr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-1" y="6499415"/>
            <a:ext cx="12192001" cy="371435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:a16="http://schemas.microsoft.com/office/drawing/2014/main" id="{ACF4325C-B702-D1B5-05BF-78D1534AB127}"/>
              </a:ext>
            </a:extLst>
          </p:cNvPr>
          <p:cNvSpPr/>
          <p:nvPr/>
        </p:nvSpPr>
        <p:spPr>
          <a:xfrm>
            <a:off x="870013" y="1482570"/>
            <a:ext cx="4062687" cy="4203954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lg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F2EEAD4-6C69-A616-CB6C-3FE8FBA77DC0}"/>
              </a:ext>
            </a:extLst>
          </p:cNvPr>
          <p:cNvSpPr/>
          <p:nvPr/>
        </p:nvSpPr>
        <p:spPr>
          <a:xfrm>
            <a:off x="5509166" y="1482570"/>
            <a:ext cx="5805093" cy="4203954"/>
          </a:xfrm>
          <a:prstGeom prst="rect">
            <a:avLst/>
          </a:prstGeom>
          <a:noFill/>
          <a:ln w="9525" cap="flat" cmpd="sng" algn="ctr">
            <a:solidFill>
              <a:schemeClr val="dk1"/>
            </a:solidFill>
            <a:prstDash val="lg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51E6E2DB-6A6F-4C2E-B88D-902E43DD6E91}"/>
              </a:ext>
            </a:extLst>
          </p:cNvPr>
          <p:cNvSpPr txBox="1"/>
          <p:nvPr/>
        </p:nvSpPr>
        <p:spPr>
          <a:xfrm>
            <a:off x="2151694" y="5862782"/>
            <a:ext cx="18237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/>
              <a:t>硬件</a:t>
            </a:r>
            <a:endParaRPr lang="zh-CN" altLang="en-US" sz="2400" b="1" dirty="0">
              <a:ln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495D7529-CE73-9DF4-453C-5409FE5EB0CA}"/>
              </a:ext>
            </a:extLst>
          </p:cNvPr>
          <p:cNvSpPr txBox="1"/>
          <p:nvPr/>
        </p:nvSpPr>
        <p:spPr>
          <a:xfrm>
            <a:off x="7835963" y="5872512"/>
            <a:ext cx="18237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>
                <a:ln>
                  <a:noFill/>
                </a:ln>
                <a:solidFill>
                  <a:schemeClr val="tx1"/>
                </a:solidFill>
              </a:rPr>
              <a:t>软件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878551D0-9AD2-6969-9321-41800CE696EC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003"/>
          <a:stretch/>
        </p:blipFill>
        <p:spPr>
          <a:xfrm>
            <a:off x="1316403" y="2878170"/>
            <a:ext cx="1728707" cy="1457391"/>
          </a:xfrm>
          <a:prstGeom prst="rect">
            <a:avLst/>
          </a:prstGeom>
        </p:spPr>
      </p:pic>
      <p:sp>
        <p:nvSpPr>
          <p:cNvPr id="13" name="矩形 12">
            <a:extLst>
              <a:ext uri="{FF2B5EF4-FFF2-40B4-BE49-F238E27FC236}">
                <a16:creationId xmlns:a16="http://schemas.microsoft.com/office/drawing/2014/main" id="{1F5DB9B8-A354-53BB-AB4A-C3A9B1DD24CA}"/>
              </a:ext>
            </a:extLst>
          </p:cNvPr>
          <p:cNvSpPr/>
          <p:nvPr/>
        </p:nvSpPr>
        <p:spPr>
          <a:xfrm>
            <a:off x="1210297" y="2121409"/>
            <a:ext cx="3574767" cy="3134172"/>
          </a:xfrm>
          <a:prstGeom prst="rect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BF341FD-6B84-B544-B66A-B0450EB3CB51}"/>
              </a:ext>
            </a:extLst>
          </p:cNvPr>
          <p:cNvSpPr txBox="1"/>
          <p:nvPr/>
        </p:nvSpPr>
        <p:spPr>
          <a:xfrm>
            <a:off x="1215095" y="4871825"/>
            <a:ext cx="357476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ln>
                  <a:noFill/>
                </a:ln>
                <a:solidFill>
                  <a:schemeClr val="tx1"/>
                </a:solidFill>
              </a:rPr>
              <a:t>搭载</a:t>
            </a:r>
            <a:r>
              <a:rPr lang="en-US" altLang="zh-CN" sz="1600" b="1" dirty="0">
                <a:ln>
                  <a:noFill/>
                </a:ln>
                <a:solidFill>
                  <a:schemeClr val="tx1"/>
                </a:solidFill>
              </a:rPr>
              <a:t>J</a:t>
            </a:r>
            <a:r>
              <a:rPr lang="en-US" altLang="zh-CN" sz="1600" b="1" dirty="0"/>
              <a:t>etson Nano</a:t>
            </a:r>
            <a:r>
              <a:rPr lang="zh-CN" altLang="en-US" sz="1600" b="1" dirty="0"/>
              <a:t>模块的智能小车</a:t>
            </a:r>
            <a:endParaRPr lang="zh-CN" altLang="en-US" sz="1600" b="1" dirty="0">
              <a:ln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9B8BE2CC-D86B-3495-E1BD-EA2FBE2E31A9}"/>
              </a:ext>
            </a:extLst>
          </p:cNvPr>
          <p:cNvSpPr/>
          <p:nvPr/>
        </p:nvSpPr>
        <p:spPr>
          <a:xfrm>
            <a:off x="6573902" y="3809451"/>
            <a:ext cx="4384694" cy="1658230"/>
          </a:xfrm>
          <a:prstGeom prst="rect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A5F593C1-E835-FE01-D79E-1A493069CFC6}"/>
              </a:ext>
            </a:extLst>
          </p:cNvPr>
          <p:cNvSpPr/>
          <p:nvPr/>
        </p:nvSpPr>
        <p:spPr>
          <a:xfrm>
            <a:off x="3193423" y="2977078"/>
            <a:ext cx="1421940" cy="475884"/>
          </a:xfrm>
          <a:prstGeom prst="rect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EF424503-843F-A59B-7C7D-1D62DE16E70D}"/>
              </a:ext>
            </a:extLst>
          </p:cNvPr>
          <p:cNvSpPr txBox="1"/>
          <p:nvPr/>
        </p:nvSpPr>
        <p:spPr>
          <a:xfrm>
            <a:off x="2977569" y="2965270"/>
            <a:ext cx="182372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ln>
                  <a:noFill/>
                </a:ln>
                <a:solidFill>
                  <a:schemeClr val="tx1"/>
                </a:solidFill>
              </a:rPr>
              <a:t>采集设备</a:t>
            </a:r>
            <a:endParaRPr lang="en-US" altLang="zh-CN" sz="1600" b="1" dirty="0">
              <a:ln>
                <a:noFill/>
              </a:ln>
              <a:solidFill>
                <a:schemeClr val="tx1"/>
              </a:solidFill>
            </a:endParaRPr>
          </a:p>
          <a:p>
            <a:pPr algn="ctr"/>
            <a:r>
              <a:rPr lang="zh-CN" altLang="en-US" sz="1100" b="1" dirty="0">
                <a:solidFill>
                  <a:srgbClr val="002060"/>
                </a:solidFill>
              </a:rPr>
              <a:t>激光雷达，摄像头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073C8E93-2B74-6CE7-7949-F774D9F78113}"/>
              </a:ext>
            </a:extLst>
          </p:cNvPr>
          <p:cNvSpPr/>
          <p:nvPr/>
        </p:nvSpPr>
        <p:spPr>
          <a:xfrm>
            <a:off x="3194902" y="3692499"/>
            <a:ext cx="1421940" cy="475884"/>
          </a:xfrm>
          <a:prstGeom prst="rect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文本框 22">
            <a:extLst>
              <a:ext uri="{FF2B5EF4-FFF2-40B4-BE49-F238E27FC236}">
                <a16:creationId xmlns:a16="http://schemas.microsoft.com/office/drawing/2014/main" id="{D0A6ECA0-D24F-EB9F-66E2-3C3C640A6387}"/>
              </a:ext>
            </a:extLst>
          </p:cNvPr>
          <p:cNvSpPr txBox="1"/>
          <p:nvPr/>
        </p:nvSpPr>
        <p:spPr>
          <a:xfrm>
            <a:off x="3010380" y="3681725"/>
            <a:ext cx="182372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/>
              <a:t>运算</a:t>
            </a:r>
            <a:r>
              <a:rPr lang="zh-CN" altLang="en-US" sz="1600" b="1" dirty="0">
                <a:ln>
                  <a:noFill/>
                </a:ln>
                <a:solidFill>
                  <a:schemeClr val="tx1"/>
                </a:solidFill>
              </a:rPr>
              <a:t>设备</a:t>
            </a:r>
            <a:endParaRPr lang="en-US" altLang="zh-CN" sz="1600" b="1" dirty="0">
              <a:ln>
                <a:noFill/>
              </a:ln>
              <a:solidFill>
                <a:schemeClr val="tx1"/>
              </a:solidFill>
            </a:endParaRPr>
          </a:p>
          <a:p>
            <a:pPr algn="ctr"/>
            <a:r>
              <a:rPr lang="en-US" altLang="zh-CN" sz="1100" b="1" dirty="0">
                <a:solidFill>
                  <a:srgbClr val="002060"/>
                </a:solidFill>
              </a:rPr>
              <a:t>Jetson Nano</a:t>
            </a:r>
            <a:endParaRPr lang="zh-CN" altLang="en-US" sz="1100" b="1" dirty="0">
              <a:solidFill>
                <a:srgbClr val="002060"/>
              </a:solidFill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6261709D-0D8A-B927-5416-5F0B6732ECF7}"/>
              </a:ext>
            </a:extLst>
          </p:cNvPr>
          <p:cNvSpPr/>
          <p:nvPr/>
        </p:nvSpPr>
        <p:spPr>
          <a:xfrm>
            <a:off x="3196380" y="4279904"/>
            <a:ext cx="1421940" cy="475884"/>
          </a:xfrm>
          <a:prstGeom prst="rect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文本框 24">
            <a:extLst>
              <a:ext uri="{FF2B5EF4-FFF2-40B4-BE49-F238E27FC236}">
                <a16:creationId xmlns:a16="http://schemas.microsoft.com/office/drawing/2014/main" id="{3270C5B8-E031-DB98-41CD-11EB21EC5D1A}"/>
              </a:ext>
            </a:extLst>
          </p:cNvPr>
          <p:cNvSpPr txBox="1"/>
          <p:nvPr/>
        </p:nvSpPr>
        <p:spPr>
          <a:xfrm>
            <a:off x="3006539" y="4279263"/>
            <a:ext cx="1823720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>
                <a:ln>
                  <a:noFill/>
                </a:ln>
                <a:solidFill>
                  <a:schemeClr val="tx1"/>
                </a:solidFill>
              </a:rPr>
              <a:t>显示设备</a:t>
            </a:r>
            <a:endParaRPr lang="en-US" altLang="zh-CN" sz="1600" b="1" dirty="0">
              <a:ln>
                <a:noFill/>
              </a:ln>
              <a:solidFill>
                <a:schemeClr val="tx1"/>
              </a:solidFill>
            </a:endParaRPr>
          </a:p>
          <a:p>
            <a:pPr algn="ctr"/>
            <a:r>
              <a:rPr lang="zh-CN" altLang="en-US" sz="1100" b="1" dirty="0">
                <a:solidFill>
                  <a:srgbClr val="002060"/>
                </a:solidFill>
              </a:rPr>
              <a:t>屏幕终端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BB8226BF-9C31-EACB-0010-58DA941AAF0B}"/>
              </a:ext>
            </a:extLst>
          </p:cNvPr>
          <p:cNvSpPr/>
          <p:nvPr/>
        </p:nvSpPr>
        <p:spPr>
          <a:xfrm>
            <a:off x="3194902" y="2393963"/>
            <a:ext cx="1421940" cy="475884"/>
          </a:xfrm>
          <a:prstGeom prst="rect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4B2247DB-B4ED-4428-F1B6-A33B1860EE6E}"/>
              </a:ext>
            </a:extLst>
          </p:cNvPr>
          <p:cNvSpPr txBox="1"/>
          <p:nvPr/>
        </p:nvSpPr>
        <p:spPr>
          <a:xfrm>
            <a:off x="2978524" y="2390901"/>
            <a:ext cx="18237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/>
              <a:t>操控</a:t>
            </a:r>
            <a:r>
              <a:rPr lang="zh-CN" altLang="en-US" sz="1600" b="1" dirty="0">
                <a:ln>
                  <a:noFill/>
                </a:ln>
                <a:solidFill>
                  <a:schemeClr val="tx1"/>
                </a:solidFill>
              </a:rPr>
              <a:t>设备</a:t>
            </a:r>
            <a:endParaRPr lang="en-US" altLang="zh-CN" sz="1600" b="1" dirty="0">
              <a:ln>
                <a:noFill/>
              </a:ln>
              <a:solidFill>
                <a:schemeClr val="tx1"/>
              </a:solidFill>
            </a:endParaRPr>
          </a:p>
          <a:p>
            <a:pPr algn="ctr"/>
            <a:r>
              <a:rPr lang="zh-CN" altLang="en-US" sz="1100" b="1" dirty="0">
                <a:solidFill>
                  <a:srgbClr val="002060"/>
                </a:solidFill>
              </a:rPr>
              <a:t>主控</a:t>
            </a:r>
            <a:r>
              <a:rPr lang="en-US" altLang="zh-CN" sz="1100" b="1" dirty="0">
                <a:solidFill>
                  <a:srgbClr val="002060"/>
                </a:solidFill>
              </a:rPr>
              <a:t>stm32</a:t>
            </a:r>
            <a:endParaRPr lang="zh-CN" altLang="en-US" sz="1100" b="1" dirty="0">
              <a:ln>
                <a:noFill/>
              </a:ln>
              <a:solidFill>
                <a:srgbClr val="002060"/>
              </a:solidFill>
            </a:endParaRPr>
          </a:p>
        </p:txBody>
      </p:sp>
      <p:cxnSp>
        <p:nvCxnSpPr>
          <p:cNvPr id="29" name="直接箭头连接符 28">
            <a:extLst>
              <a:ext uri="{FF2B5EF4-FFF2-40B4-BE49-F238E27FC236}">
                <a16:creationId xmlns:a16="http://schemas.microsoft.com/office/drawing/2014/main" id="{879CF7D0-8708-61F5-E40C-58367C4577EA}"/>
              </a:ext>
            </a:extLst>
          </p:cNvPr>
          <p:cNvCxnSpPr>
            <a:cxnSpLocks/>
          </p:cNvCxnSpPr>
          <p:nvPr/>
        </p:nvCxnSpPr>
        <p:spPr>
          <a:xfrm>
            <a:off x="4615363" y="3209544"/>
            <a:ext cx="1649314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0" name="文本框 29">
            <a:extLst>
              <a:ext uri="{FF2B5EF4-FFF2-40B4-BE49-F238E27FC236}">
                <a16:creationId xmlns:a16="http://schemas.microsoft.com/office/drawing/2014/main" id="{186DE63E-CEEE-9DB9-B55D-CB4328B38192}"/>
              </a:ext>
            </a:extLst>
          </p:cNvPr>
          <p:cNvSpPr txBox="1"/>
          <p:nvPr/>
        </p:nvSpPr>
        <p:spPr>
          <a:xfrm>
            <a:off x="4646748" y="2933138"/>
            <a:ext cx="17287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/>
              <a:t>抓取单目图片</a:t>
            </a:r>
            <a:endParaRPr lang="zh-CN" altLang="en-US" sz="1400" b="1" dirty="0">
              <a:ln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32" name="矩形 31">
            <a:extLst>
              <a:ext uri="{FF2B5EF4-FFF2-40B4-BE49-F238E27FC236}">
                <a16:creationId xmlns:a16="http://schemas.microsoft.com/office/drawing/2014/main" id="{9B8534EA-1759-3B6C-79A6-4C7433F6BB59}"/>
              </a:ext>
            </a:extLst>
          </p:cNvPr>
          <p:cNvSpPr/>
          <p:nvPr/>
        </p:nvSpPr>
        <p:spPr>
          <a:xfrm>
            <a:off x="6271903" y="2983174"/>
            <a:ext cx="1421940" cy="475884"/>
          </a:xfrm>
          <a:prstGeom prst="rect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文本框 33">
            <a:extLst>
              <a:ext uri="{FF2B5EF4-FFF2-40B4-BE49-F238E27FC236}">
                <a16:creationId xmlns:a16="http://schemas.microsoft.com/office/drawing/2014/main" id="{EAAD86ED-44E6-0885-7D36-C2EBE1833635}"/>
              </a:ext>
            </a:extLst>
          </p:cNvPr>
          <p:cNvSpPr txBox="1"/>
          <p:nvPr/>
        </p:nvSpPr>
        <p:spPr>
          <a:xfrm>
            <a:off x="6065515" y="3049909"/>
            <a:ext cx="18237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b="1" dirty="0">
                <a:ln>
                  <a:noFill/>
                </a:ln>
                <a:solidFill>
                  <a:schemeClr val="tx1"/>
                </a:solidFill>
              </a:rPr>
              <a:t>GPU/CPU</a:t>
            </a:r>
            <a:endParaRPr lang="zh-CN" altLang="en-US" sz="1600" b="1" dirty="0">
              <a:ln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41357730-CC0E-2565-9175-0B7023E2E1F8}"/>
              </a:ext>
            </a:extLst>
          </p:cNvPr>
          <p:cNvSpPr/>
          <p:nvPr/>
        </p:nvSpPr>
        <p:spPr>
          <a:xfrm>
            <a:off x="8086745" y="1829057"/>
            <a:ext cx="2862973" cy="1759746"/>
          </a:xfrm>
          <a:prstGeom prst="rect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7" name="直接箭头连接符 36">
            <a:extLst>
              <a:ext uri="{FF2B5EF4-FFF2-40B4-BE49-F238E27FC236}">
                <a16:creationId xmlns:a16="http://schemas.microsoft.com/office/drawing/2014/main" id="{E5750347-9369-1C32-A544-81D82E53A585}"/>
              </a:ext>
            </a:extLst>
          </p:cNvPr>
          <p:cNvCxnSpPr>
            <a:cxnSpLocks/>
          </p:cNvCxnSpPr>
          <p:nvPr/>
        </p:nvCxnSpPr>
        <p:spPr>
          <a:xfrm>
            <a:off x="4621459" y="4020312"/>
            <a:ext cx="1952444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38" name="文本框 37">
            <a:extLst>
              <a:ext uri="{FF2B5EF4-FFF2-40B4-BE49-F238E27FC236}">
                <a16:creationId xmlns:a16="http://schemas.microsoft.com/office/drawing/2014/main" id="{41DB628C-6F1B-44FE-0F2E-3CEFA7A02FC7}"/>
              </a:ext>
            </a:extLst>
          </p:cNvPr>
          <p:cNvSpPr txBox="1"/>
          <p:nvPr/>
        </p:nvSpPr>
        <p:spPr>
          <a:xfrm>
            <a:off x="4652844" y="3753050"/>
            <a:ext cx="17287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/>
              <a:t>处理单目图片</a:t>
            </a:r>
            <a:endParaRPr lang="zh-CN" altLang="en-US" sz="1400" b="1" dirty="0">
              <a:ln>
                <a:noFill/>
              </a:ln>
              <a:solidFill>
                <a:schemeClr val="tx1"/>
              </a:solidFill>
            </a:endParaRPr>
          </a:p>
        </p:txBody>
      </p:sp>
      <p:cxnSp>
        <p:nvCxnSpPr>
          <p:cNvPr id="40" name="直接箭头连接符 39">
            <a:extLst>
              <a:ext uri="{FF2B5EF4-FFF2-40B4-BE49-F238E27FC236}">
                <a16:creationId xmlns:a16="http://schemas.microsoft.com/office/drawing/2014/main" id="{2DC0C43D-EE48-CA04-9F80-EFED29170967}"/>
              </a:ext>
            </a:extLst>
          </p:cNvPr>
          <p:cNvCxnSpPr>
            <a:cxnSpLocks/>
          </p:cNvCxnSpPr>
          <p:nvPr/>
        </p:nvCxnSpPr>
        <p:spPr>
          <a:xfrm>
            <a:off x="6976635" y="3443462"/>
            <a:ext cx="0" cy="338554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7" name="直接箭头连接符 46">
            <a:extLst>
              <a:ext uri="{FF2B5EF4-FFF2-40B4-BE49-F238E27FC236}">
                <a16:creationId xmlns:a16="http://schemas.microsoft.com/office/drawing/2014/main" id="{3F561429-0E22-91FB-9E42-93E60641E1C4}"/>
              </a:ext>
            </a:extLst>
          </p:cNvPr>
          <p:cNvCxnSpPr>
            <a:cxnSpLocks/>
            <a:endCxn id="22" idx="0"/>
          </p:cNvCxnSpPr>
          <p:nvPr/>
        </p:nvCxnSpPr>
        <p:spPr>
          <a:xfrm flipH="1">
            <a:off x="3905872" y="3458360"/>
            <a:ext cx="5124" cy="234139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49" name="直接箭头连接符 48">
            <a:extLst>
              <a:ext uri="{FF2B5EF4-FFF2-40B4-BE49-F238E27FC236}">
                <a16:creationId xmlns:a16="http://schemas.microsoft.com/office/drawing/2014/main" id="{7025272C-1362-2797-1695-871B40E57769}"/>
              </a:ext>
            </a:extLst>
          </p:cNvPr>
          <p:cNvCxnSpPr>
            <a:cxnSpLocks/>
          </p:cNvCxnSpPr>
          <p:nvPr/>
        </p:nvCxnSpPr>
        <p:spPr>
          <a:xfrm flipH="1">
            <a:off x="4633119" y="4545366"/>
            <a:ext cx="1918603" cy="984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0" name="文本框 49">
            <a:extLst>
              <a:ext uri="{FF2B5EF4-FFF2-40B4-BE49-F238E27FC236}">
                <a16:creationId xmlns:a16="http://schemas.microsoft.com/office/drawing/2014/main" id="{34EFF373-756F-1B27-0B91-0824FB75F90B}"/>
              </a:ext>
            </a:extLst>
          </p:cNvPr>
          <p:cNvSpPr txBox="1"/>
          <p:nvPr/>
        </p:nvSpPr>
        <p:spPr>
          <a:xfrm>
            <a:off x="4654324" y="4260559"/>
            <a:ext cx="17287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/>
              <a:t>返回深度图片</a:t>
            </a:r>
            <a:endParaRPr lang="zh-CN" altLang="en-US" sz="1400" b="1" dirty="0">
              <a:ln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:a16="http://schemas.microsoft.com/office/drawing/2014/main" id="{6A27139E-104D-AA9B-D438-BCE9F24CC49A}"/>
              </a:ext>
            </a:extLst>
          </p:cNvPr>
          <p:cNvSpPr txBox="1"/>
          <p:nvPr/>
        </p:nvSpPr>
        <p:spPr>
          <a:xfrm>
            <a:off x="8239136" y="1851344"/>
            <a:ext cx="10652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/>
              <a:t>模型训练</a:t>
            </a:r>
            <a:endParaRPr lang="zh-CN" altLang="en-US" sz="1600" b="1" dirty="0">
              <a:ln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55" name="矩形 54">
            <a:extLst>
              <a:ext uri="{FF2B5EF4-FFF2-40B4-BE49-F238E27FC236}">
                <a16:creationId xmlns:a16="http://schemas.microsoft.com/office/drawing/2014/main" id="{49CB7D6D-3FB4-6019-9527-D26903EE590A}"/>
              </a:ext>
            </a:extLst>
          </p:cNvPr>
          <p:cNvSpPr/>
          <p:nvPr/>
        </p:nvSpPr>
        <p:spPr>
          <a:xfrm>
            <a:off x="6791887" y="3992426"/>
            <a:ext cx="1666871" cy="475884"/>
          </a:xfrm>
          <a:prstGeom prst="rect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文本框 55">
            <a:extLst>
              <a:ext uri="{FF2B5EF4-FFF2-40B4-BE49-F238E27FC236}">
                <a16:creationId xmlns:a16="http://schemas.microsoft.com/office/drawing/2014/main" id="{D672F0A6-E900-6C38-FBEA-29349FC976B7}"/>
              </a:ext>
            </a:extLst>
          </p:cNvPr>
          <p:cNvSpPr txBox="1"/>
          <p:nvPr/>
        </p:nvSpPr>
        <p:spPr>
          <a:xfrm>
            <a:off x="6710376" y="4063328"/>
            <a:ext cx="18237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/>
              <a:t>深度估计模型</a:t>
            </a:r>
            <a:endParaRPr lang="zh-CN" altLang="en-US" sz="1600" b="1" dirty="0">
              <a:ln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57" name="矩形 56">
            <a:extLst>
              <a:ext uri="{FF2B5EF4-FFF2-40B4-BE49-F238E27FC236}">
                <a16:creationId xmlns:a16="http://schemas.microsoft.com/office/drawing/2014/main" id="{A8F10893-5246-3B5E-3199-0F135785FA0B}"/>
              </a:ext>
            </a:extLst>
          </p:cNvPr>
          <p:cNvSpPr/>
          <p:nvPr/>
        </p:nvSpPr>
        <p:spPr>
          <a:xfrm>
            <a:off x="8205953" y="2273058"/>
            <a:ext cx="1666871" cy="475884"/>
          </a:xfrm>
          <a:prstGeom prst="rect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8" name="文本框 57">
            <a:extLst>
              <a:ext uri="{FF2B5EF4-FFF2-40B4-BE49-F238E27FC236}">
                <a16:creationId xmlns:a16="http://schemas.microsoft.com/office/drawing/2014/main" id="{82014E91-1A1C-2415-A798-6BEEEE710744}"/>
              </a:ext>
            </a:extLst>
          </p:cNvPr>
          <p:cNvSpPr txBox="1"/>
          <p:nvPr/>
        </p:nvSpPr>
        <p:spPr>
          <a:xfrm>
            <a:off x="8092342" y="2337993"/>
            <a:ext cx="18237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/>
              <a:t>深度估计算法</a:t>
            </a:r>
            <a:endParaRPr lang="zh-CN" altLang="en-US" sz="1600" b="1" dirty="0">
              <a:ln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59" name="矩形 58">
            <a:extLst>
              <a:ext uri="{FF2B5EF4-FFF2-40B4-BE49-F238E27FC236}">
                <a16:creationId xmlns:a16="http://schemas.microsoft.com/office/drawing/2014/main" id="{4F16253C-8FAF-7278-1A27-3E30DAA4C15C}"/>
              </a:ext>
            </a:extLst>
          </p:cNvPr>
          <p:cNvSpPr/>
          <p:nvPr/>
        </p:nvSpPr>
        <p:spPr>
          <a:xfrm>
            <a:off x="8213326" y="2954228"/>
            <a:ext cx="1666871" cy="475884"/>
          </a:xfrm>
          <a:prstGeom prst="rect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0" name="文本框 59">
            <a:extLst>
              <a:ext uri="{FF2B5EF4-FFF2-40B4-BE49-F238E27FC236}">
                <a16:creationId xmlns:a16="http://schemas.microsoft.com/office/drawing/2014/main" id="{17A87A63-ECEC-B0D0-23EA-BEF33CBB9E0A}"/>
              </a:ext>
            </a:extLst>
          </p:cNvPr>
          <p:cNvSpPr txBox="1"/>
          <p:nvPr/>
        </p:nvSpPr>
        <p:spPr>
          <a:xfrm>
            <a:off x="8099715" y="3019163"/>
            <a:ext cx="18237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/>
              <a:t>深度估计模型</a:t>
            </a:r>
            <a:endParaRPr lang="zh-CN" altLang="en-US" sz="1600" b="1" dirty="0">
              <a:ln>
                <a:noFill/>
              </a:ln>
              <a:solidFill>
                <a:schemeClr val="tx1"/>
              </a:solidFill>
            </a:endParaRPr>
          </a:p>
        </p:txBody>
      </p:sp>
      <p:cxnSp>
        <p:nvCxnSpPr>
          <p:cNvPr id="62" name="连接符: 曲线 61">
            <a:extLst>
              <a:ext uri="{FF2B5EF4-FFF2-40B4-BE49-F238E27FC236}">
                <a16:creationId xmlns:a16="http://schemas.microsoft.com/office/drawing/2014/main" id="{6AA3B076-D094-0C3E-EC31-AD0F3B64507A}"/>
              </a:ext>
            </a:extLst>
          </p:cNvPr>
          <p:cNvCxnSpPr>
            <a:cxnSpLocks/>
          </p:cNvCxnSpPr>
          <p:nvPr/>
        </p:nvCxnSpPr>
        <p:spPr>
          <a:xfrm>
            <a:off x="9907184" y="2507270"/>
            <a:ext cx="7373" cy="681170"/>
          </a:xfrm>
          <a:prstGeom prst="curvedConnector3">
            <a:avLst>
              <a:gd name="adj1" fmla="val 3200502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矩形 62">
            <a:extLst>
              <a:ext uri="{FF2B5EF4-FFF2-40B4-BE49-F238E27FC236}">
                <a16:creationId xmlns:a16="http://schemas.microsoft.com/office/drawing/2014/main" id="{00E26B6F-355F-2291-B815-8AD4EE69B6AE}"/>
              </a:ext>
            </a:extLst>
          </p:cNvPr>
          <p:cNvSpPr/>
          <p:nvPr/>
        </p:nvSpPr>
        <p:spPr>
          <a:xfrm>
            <a:off x="10165416" y="2243778"/>
            <a:ext cx="493899" cy="1186308"/>
          </a:xfrm>
          <a:prstGeom prst="rect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文本框 63">
            <a:extLst>
              <a:ext uri="{FF2B5EF4-FFF2-40B4-BE49-F238E27FC236}">
                <a16:creationId xmlns:a16="http://schemas.microsoft.com/office/drawing/2014/main" id="{D2BF4056-1020-25D6-4966-A74120CE4EDC}"/>
              </a:ext>
            </a:extLst>
          </p:cNvPr>
          <p:cNvSpPr txBox="1"/>
          <p:nvPr/>
        </p:nvSpPr>
        <p:spPr>
          <a:xfrm>
            <a:off x="10169871" y="2407414"/>
            <a:ext cx="4938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b="1" dirty="0"/>
              <a:t>数据集</a:t>
            </a:r>
            <a:endParaRPr lang="zh-CN" altLang="en-US" sz="1600" b="1" dirty="0">
              <a:ln>
                <a:noFill/>
              </a:ln>
              <a:solidFill>
                <a:schemeClr val="tx1"/>
              </a:solidFill>
            </a:endParaRPr>
          </a:p>
        </p:txBody>
      </p:sp>
      <p:sp>
        <p:nvSpPr>
          <p:cNvPr id="72" name="文本框 71">
            <a:extLst>
              <a:ext uri="{FF2B5EF4-FFF2-40B4-BE49-F238E27FC236}">
                <a16:creationId xmlns:a16="http://schemas.microsoft.com/office/drawing/2014/main" id="{4B04AA0B-B0E5-0364-CE84-2BD8F6345011}"/>
              </a:ext>
            </a:extLst>
          </p:cNvPr>
          <p:cNvSpPr txBox="1"/>
          <p:nvPr/>
        </p:nvSpPr>
        <p:spPr>
          <a:xfrm>
            <a:off x="6658721" y="4548360"/>
            <a:ext cx="399038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b="1" dirty="0"/>
              <a:t>运行环境：</a:t>
            </a:r>
            <a:endParaRPr lang="en-US" altLang="zh-CN" sz="1600" b="1" dirty="0"/>
          </a:p>
          <a:p>
            <a:r>
              <a:rPr lang="en-US" altLang="zh-CN" sz="1600" b="1" dirty="0"/>
              <a:t>Ubuntu</a:t>
            </a:r>
            <a:r>
              <a:rPr lang="zh-CN" altLang="en-US" sz="1600" b="1" dirty="0"/>
              <a:t>操作系统；</a:t>
            </a:r>
            <a:endParaRPr lang="en-US" altLang="zh-CN" sz="1600" b="1" dirty="0"/>
          </a:p>
          <a:p>
            <a:r>
              <a:rPr lang="en-US" altLang="zh-CN" sz="1600" b="1" dirty="0"/>
              <a:t>GPU + </a:t>
            </a:r>
            <a:r>
              <a:rPr lang="en-US" altLang="zh-CN" sz="1600" b="1" dirty="0" err="1"/>
              <a:t>Pytorch</a:t>
            </a:r>
            <a:r>
              <a:rPr lang="en-US" altLang="zh-CN" sz="1600" b="1" dirty="0"/>
              <a:t> +Monodepth2 </a:t>
            </a:r>
            <a:r>
              <a:rPr lang="zh-CN" altLang="en-US" sz="1600" b="1" dirty="0"/>
              <a:t>环境。</a:t>
            </a:r>
            <a:endParaRPr lang="en-US" altLang="zh-CN" sz="1600" b="1" dirty="0"/>
          </a:p>
        </p:txBody>
      </p:sp>
      <p:pic>
        <p:nvPicPr>
          <p:cNvPr id="74" name="图片 73">
            <a:extLst>
              <a:ext uri="{FF2B5EF4-FFF2-40B4-BE49-F238E27FC236}">
                <a16:creationId xmlns:a16="http://schemas.microsoft.com/office/drawing/2014/main" id="{F27E16BD-FA61-4944-3EF3-95BD892872BE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719"/>
          <a:stretch/>
        </p:blipFill>
        <p:spPr>
          <a:xfrm>
            <a:off x="9304389" y="3947899"/>
            <a:ext cx="1435106" cy="1083213"/>
          </a:xfrm>
          <a:prstGeom prst="rect">
            <a:avLst/>
          </a:prstGeom>
        </p:spPr>
      </p:pic>
      <p:grpSp>
        <p:nvGrpSpPr>
          <p:cNvPr id="5" name="组合 4">
            <a:extLst>
              <a:ext uri="{FF2B5EF4-FFF2-40B4-BE49-F238E27FC236}">
                <a16:creationId xmlns:a16="http://schemas.microsoft.com/office/drawing/2014/main" id="{04A32D21-8A78-47D4-8765-2220318682D2}"/>
              </a:ext>
            </a:extLst>
          </p:cNvPr>
          <p:cNvGrpSpPr/>
          <p:nvPr/>
        </p:nvGrpSpPr>
        <p:grpSpPr>
          <a:xfrm>
            <a:off x="6160276" y="2435124"/>
            <a:ext cx="1658358" cy="358801"/>
            <a:chOff x="5822577" y="1914257"/>
            <a:chExt cx="1823720" cy="358801"/>
          </a:xfrm>
        </p:grpSpPr>
        <p:sp>
          <p:nvSpPr>
            <p:cNvPr id="45" name="矩形 44">
              <a:extLst>
                <a:ext uri="{FF2B5EF4-FFF2-40B4-BE49-F238E27FC236}">
                  <a16:creationId xmlns:a16="http://schemas.microsoft.com/office/drawing/2014/main" id="{F554E12A-FB43-4C54-936E-18F5B680CBE4}"/>
                </a:ext>
              </a:extLst>
            </p:cNvPr>
            <p:cNvSpPr/>
            <p:nvPr/>
          </p:nvSpPr>
          <p:spPr>
            <a:xfrm>
              <a:off x="5921415" y="1918591"/>
              <a:ext cx="1588864" cy="354467"/>
            </a:xfrm>
            <a:prstGeom prst="rect">
              <a:avLst/>
            </a:prstGeom>
            <a:noFill/>
            <a:ln w="19050" cap="flat" cmpd="sng" algn="ctr">
              <a:solidFill>
                <a:schemeClr val="accent1"/>
              </a:solidFill>
              <a:prstDash val="solid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accen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>
              <a:extLst>
                <a:ext uri="{FF2B5EF4-FFF2-40B4-BE49-F238E27FC236}">
                  <a16:creationId xmlns:a16="http://schemas.microsoft.com/office/drawing/2014/main" id="{FE8E5A84-1274-43F8-952B-4EF88469F2B3}"/>
                </a:ext>
              </a:extLst>
            </p:cNvPr>
            <p:cNvSpPr txBox="1"/>
            <p:nvPr/>
          </p:nvSpPr>
          <p:spPr>
            <a:xfrm>
              <a:off x="5822577" y="1914257"/>
              <a:ext cx="18237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b="1" dirty="0"/>
                <a:t>运动控制</a:t>
              </a:r>
              <a:r>
                <a:rPr lang="en-US" altLang="zh-CN" sz="1600" b="1" dirty="0">
                  <a:ln>
                    <a:noFill/>
                  </a:ln>
                  <a:solidFill>
                    <a:schemeClr val="tx1"/>
                  </a:solidFill>
                </a:rPr>
                <a:t>App</a:t>
              </a:r>
              <a:endParaRPr lang="zh-CN" altLang="en-US" sz="1600" b="1" dirty="0">
                <a:ln>
                  <a:noFill/>
                </a:ln>
                <a:solidFill>
                  <a:schemeClr val="tx1"/>
                </a:solidFill>
              </a:endParaRPr>
            </a:p>
          </p:txBody>
        </p:sp>
      </p:grpSp>
      <p:cxnSp>
        <p:nvCxnSpPr>
          <p:cNvPr id="48" name="直接箭头连接符 47">
            <a:extLst>
              <a:ext uri="{FF2B5EF4-FFF2-40B4-BE49-F238E27FC236}">
                <a16:creationId xmlns:a16="http://schemas.microsoft.com/office/drawing/2014/main" id="{FEEBD7E0-4A9E-42B0-A4DD-BE2573ABBBD1}"/>
              </a:ext>
            </a:extLst>
          </p:cNvPr>
          <p:cNvCxnSpPr>
            <a:cxnSpLocks/>
            <a:stCxn id="46" idx="1"/>
          </p:cNvCxnSpPr>
          <p:nvPr/>
        </p:nvCxnSpPr>
        <p:spPr>
          <a:xfrm flipH="1">
            <a:off x="4646748" y="2604401"/>
            <a:ext cx="1513528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54" name="文本框 53">
            <a:extLst>
              <a:ext uri="{FF2B5EF4-FFF2-40B4-BE49-F238E27FC236}">
                <a16:creationId xmlns:a16="http://schemas.microsoft.com/office/drawing/2014/main" id="{C5988540-F9E6-4991-84E1-5DE521B035AE}"/>
              </a:ext>
            </a:extLst>
          </p:cNvPr>
          <p:cNvSpPr txBox="1"/>
          <p:nvPr/>
        </p:nvSpPr>
        <p:spPr>
          <a:xfrm>
            <a:off x="4470899" y="2319191"/>
            <a:ext cx="1728707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400" b="1" dirty="0">
                <a:ln>
                  <a:noFill/>
                </a:ln>
                <a:solidFill>
                  <a:schemeClr val="tx1"/>
                </a:solidFill>
              </a:rPr>
              <a:t>远程操控</a:t>
            </a:r>
          </a:p>
        </p:txBody>
      </p:sp>
    </p:spTree>
    <p:extLst>
      <p:ext uri="{BB962C8B-B14F-4D97-AF65-F5344CB8AC3E}">
        <p14:creationId xmlns:p14="http://schemas.microsoft.com/office/powerpoint/2010/main" val="31149555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标题 2"/>
          <p:cNvSpPr txBox="1"/>
          <p:nvPr/>
        </p:nvSpPr>
        <p:spPr>
          <a:xfrm>
            <a:off x="-123699" y="43758"/>
            <a:ext cx="12440519" cy="2974676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85000" lnSpcReduction="10000"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altLang="zh-CN" sz="17200" b="1" dirty="0">
                <a:solidFill>
                  <a:schemeClr val="bg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PART THREE</a:t>
            </a:r>
            <a:endParaRPr lang="zh-CN" altLang="en-US" sz="17200" b="1" dirty="0">
              <a:solidFill>
                <a:schemeClr val="bg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5300"/>
                    </a14:imgEffect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90" t="212" r="12761" b="43048"/>
          <a:stretch>
            <a:fillRect/>
          </a:stretch>
        </p:blipFill>
        <p:spPr>
          <a:xfrm>
            <a:off x="0" y="2955742"/>
            <a:ext cx="12192001" cy="3911156"/>
          </a:xfrm>
          <a:prstGeom prst="rect">
            <a:avLst/>
          </a:prstGeom>
          <a:effectLst>
            <a:outerShdw blurRad="177800" sx="102000" sy="102000" algn="ctr" rotWithShape="0">
              <a:prstClr val="black">
                <a:alpha val="28000"/>
              </a:prstClr>
            </a:outerShdw>
          </a:effectLst>
        </p:spPr>
      </p:pic>
      <p:grpSp>
        <p:nvGrpSpPr>
          <p:cNvPr id="3" name="组合 2"/>
          <p:cNvGrpSpPr/>
          <p:nvPr/>
        </p:nvGrpSpPr>
        <p:grpSpPr>
          <a:xfrm>
            <a:off x="18730" y="1137919"/>
            <a:ext cx="5841380" cy="5720081"/>
            <a:chOff x="18731" y="2243801"/>
            <a:chExt cx="4712048" cy="4614199"/>
          </a:xfrm>
        </p:grpSpPr>
        <p:sp>
          <p:nvSpPr>
            <p:cNvPr id="5" name="等腰三角形 4"/>
            <p:cNvSpPr/>
            <p:nvPr/>
          </p:nvSpPr>
          <p:spPr>
            <a:xfrm rot="211765">
              <a:off x="2738235" y="2246077"/>
              <a:ext cx="1992544" cy="1717713"/>
            </a:xfrm>
            <a:prstGeom prst="triangle">
              <a:avLst/>
            </a:prstGeom>
            <a:solidFill>
              <a:srgbClr val="E29F33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18731" y="2243801"/>
              <a:ext cx="3798528" cy="4614199"/>
            </a:xfrm>
            <a:custGeom>
              <a:avLst/>
              <a:gdLst>
                <a:gd name="connsiteX0" fmla="*/ 2914095 w 3798528"/>
                <a:gd name="connsiteY0" fmla="*/ 0 h 4614199"/>
                <a:gd name="connsiteX1" fmla="*/ 3798528 w 3798528"/>
                <a:gd name="connsiteY1" fmla="*/ 0 h 4614199"/>
                <a:gd name="connsiteX2" fmla="*/ 884433 w 3798528"/>
                <a:gd name="connsiteY2" fmla="*/ 4614199 h 4614199"/>
                <a:gd name="connsiteX3" fmla="*/ 0 w 3798528"/>
                <a:gd name="connsiteY3" fmla="*/ 4614199 h 461419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798528" h="4614199">
                  <a:moveTo>
                    <a:pt x="2914095" y="0"/>
                  </a:moveTo>
                  <a:lnTo>
                    <a:pt x="3798528" y="0"/>
                  </a:lnTo>
                  <a:lnTo>
                    <a:pt x="884433" y="4614199"/>
                  </a:lnTo>
                  <a:lnTo>
                    <a:pt x="0" y="4614199"/>
                  </a:lnTo>
                  <a:close/>
                </a:path>
              </a:pathLst>
            </a:custGeom>
            <a:solidFill>
              <a:srgbClr val="F4B037"/>
            </a:solidFill>
            <a:ln w="1905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no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等线" panose="02010600030101010101" charset="-122"/>
                <a:ea typeface="等线" panose="02010600030101010101" charset="-122"/>
                <a:cs typeface="+mn-cs"/>
              </a:endParaRPr>
            </a:p>
          </p:txBody>
        </p:sp>
      </p:grpSp>
      <p:sp>
        <p:nvSpPr>
          <p:cNvPr id="17" name="任意多边形 16"/>
          <p:cNvSpPr/>
          <p:nvPr/>
        </p:nvSpPr>
        <p:spPr>
          <a:xfrm flipH="1">
            <a:off x="1020265" y="2954381"/>
            <a:ext cx="11171736" cy="3918134"/>
          </a:xfrm>
          <a:custGeom>
            <a:avLst/>
            <a:gdLst>
              <a:gd name="connsiteX0" fmla="*/ 0 w 5738312"/>
              <a:gd name="connsiteY0" fmla="*/ 0 h 6863291"/>
              <a:gd name="connsiteX1" fmla="*/ 1986756 w 5738312"/>
              <a:gd name="connsiteY1" fmla="*/ 0 h 6863291"/>
              <a:gd name="connsiteX2" fmla="*/ 5738312 w 5738312"/>
              <a:gd name="connsiteY2" fmla="*/ 6863291 h 6863291"/>
              <a:gd name="connsiteX3" fmla="*/ 0 w 5738312"/>
              <a:gd name="connsiteY3" fmla="*/ 6863291 h 6863291"/>
              <a:gd name="connsiteX0-1" fmla="*/ 0 w 5738312"/>
              <a:gd name="connsiteY0-2" fmla="*/ 0 h 6863291"/>
              <a:gd name="connsiteX1-3" fmla="*/ 4483214 w 5738312"/>
              <a:gd name="connsiteY1-4" fmla="*/ 0 h 6863291"/>
              <a:gd name="connsiteX2-5" fmla="*/ 5738312 w 5738312"/>
              <a:gd name="connsiteY2-6" fmla="*/ 6863291 h 6863291"/>
              <a:gd name="connsiteX3-7" fmla="*/ 0 w 5738312"/>
              <a:gd name="connsiteY3-8" fmla="*/ 6863291 h 6863291"/>
              <a:gd name="connsiteX4" fmla="*/ 0 w 5738312"/>
              <a:gd name="connsiteY4" fmla="*/ 0 h 6863291"/>
              <a:gd name="connsiteX0-9" fmla="*/ 0 w 9294312"/>
              <a:gd name="connsiteY0-10" fmla="*/ 0 h 6877805"/>
              <a:gd name="connsiteX1-11" fmla="*/ 4483214 w 9294312"/>
              <a:gd name="connsiteY1-12" fmla="*/ 0 h 6877805"/>
              <a:gd name="connsiteX2-13" fmla="*/ 9294312 w 9294312"/>
              <a:gd name="connsiteY2-14" fmla="*/ 6877805 h 6877805"/>
              <a:gd name="connsiteX3-15" fmla="*/ 0 w 9294312"/>
              <a:gd name="connsiteY3-16" fmla="*/ 6863291 h 6877805"/>
              <a:gd name="connsiteX4-17" fmla="*/ 0 w 9294312"/>
              <a:gd name="connsiteY4-18" fmla="*/ 0 h 6877805"/>
              <a:gd name="connsiteX0-19" fmla="*/ 0 w 9294312"/>
              <a:gd name="connsiteY0-20" fmla="*/ 14514 h 6892319"/>
              <a:gd name="connsiteX1-21" fmla="*/ 4497728 w 9294312"/>
              <a:gd name="connsiteY1-22" fmla="*/ 0 h 6892319"/>
              <a:gd name="connsiteX2-23" fmla="*/ 9294312 w 9294312"/>
              <a:gd name="connsiteY2-24" fmla="*/ 6892319 h 6892319"/>
              <a:gd name="connsiteX3-25" fmla="*/ 0 w 9294312"/>
              <a:gd name="connsiteY3-26" fmla="*/ 6877805 h 6892319"/>
              <a:gd name="connsiteX4-27" fmla="*/ 0 w 9294312"/>
              <a:gd name="connsiteY4-28" fmla="*/ 14514 h 6892319"/>
              <a:gd name="connsiteX0-29" fmla="*/ 0 w 9294312"/>
              <a:gd name="connsiteY0-30" fmla="*/ 14516 h 6892321"/>
              <a:gd name="connsiteX1-31" fmla="*/ 4140194 w 9294312"/>
              <a:gd name="connsiteY1-32" fmla="*/ 1 h 6892321"/>
              <a:gd name="connsiteX2-33" fmla="*/ 9294312 w 9294312"/>
              <a:gd name="connsiteY2-34" fmla="*/ 6892321 h 6892321"/>
              <a:gd name="connsiteX3-35" fmla="*/ 0 w 9294312"/>
              <a:gd name="connsiteY3-36" fmla="*/ 6877807 h 6892321"/>
              <a:gd name="connsiteX4-37" fmla="*/ 0 w 9294312"/>
              <a:gd name="connsiteY4-38" fmla="*/ 14516 h 6892321"/>
              <a:gd name="connsiteX0-39" fmla="*/ 0 w 9294312"/>
              <a:gd name="connsiteY0-40" fmla="*/ 0 h 6877805"/>
              <a:gd name="connsiteX1-41" fmla="*/ 3889919 w 9294312"/>
              <a:gd name="connsiteY1-42" fmla="*/ 9500 h 6877805"/>
              <a:gd name="connsiteX2-43" fmla="*/ 9294312 w 9294312"/>
              <a:gd name="connsiteY2-44" fmla="*/ 6877805 h 6877805"/>
              <a:gd name="connsiteX3-45" fmla="*/ 0 w 9294312"/>
              <a:gd name="connsiteY3-46" fmla="*/ 6863291 h 6877805"/>
              <a:gd name="connsiteX4-47" fmla="*/ 0 w 9294312"/>
              <a:gd name="connsiteY4-48" fmla="*/ 0 h 6877805"/>
              <a:gd name="connsiteX0-49" fmla="*/ 0 w 9294312"/>
              <a:gd name="connsiteY0-50" fmla="*/ 5937 h 6883742"/>
              <a:gd name="connsiteX1-51" fmla="*/ 3889918 w 9294312"/>
              <a:gd name="connsiteY1-52" fmla="*/ 0 h 6883742"/>
              <a:gd name="connsiteX2-53" fmla="*/ 9294312 w 9294312"/>
              <a:gd name="connsiteY2-54" fmla="*/ 6883742 h 6883742"/>
              <a:gd name="connsiteX3-55" fmla="*/ 0 w 9294312"/>
              <a:gd name="connsiteY3-56" fmla="*/ 6869228 h 6883742"/>
              <a:gd name="connsiteX4-57" fmla="*/ 0 w 9294312"/>
              <a:gd name="connsiteY4-58" fmla="*/ 5937 h 6883742"/>
              <a:gd name="connsiteX0-59" fmla="*/ 0 w 9294312"/>
              <a:gd name="connsiteY0-60" fmla="*/ 5939 h 6883744"/>
              <a:gd name="connsiteX1-61" fmla="*/ 4771333 w 9294312"/>
              <a:gd name="connsiteY1-62" fmla="*/ 1 h 6883744"/>
              <a:gd name="connsiteX2-63" fmla="*/ 9294312 w 9294312"/>
              <a:gd name="connsiteY2-64" fmla="*/ 6883744 h 6883744"/>
              <a:gd name="connsiteX3-65" fmla="*/ 0 w 9294312"/>
              <a:gd name="connsiteY3-66" fmla="*/ 6869230 h 6883744"/>
              <a:gd name="connsiteX4-67" fmla="*/ 0 w 9294312"/>
              <a:gd name="connsiteY4-68" fmla="*/ 5939 h 6883744"/>
              <a:gd name="connsiteX0-69" fmla="*/ 0 w 21352678"/>
              <a:gd name="connsiteY0-70" fmla="*/ 5937 h 6909347"/>
              <a:gd name="connsiteX1-71" fmla="*/ 4771333 w 21352678"/>
              <a:gd name="connsiteY1-72" fmla="*/ -1 h 6909347"/>
              <a:gd name="connsiteX2-73" fmla="*/ 21352678 w 21352678"/>
              <a:gd name="connsiteY2-74" fmla="*/ 6909347 h 6909347"/>
              <a:gd name="connsiteX3-75" fmla="*/ 0 w 21352678"/>
              <a:gd name="connsiteY3-76" fmla="*/ 6869228 h 6909347"/>
              <a:gd name="connsiteX4-77" fmla="*/ 0 w 21352678"/>
              <a:gd name="connsiteY4-78" fmla="*/ 5937 h 6909347"/>
              <a:gd name="connsiteX0-79" fmla="*/ 0 w 21352678"/>
              <a:gd name="connsiteY0-80" fmla="*/ -1 h 6903409"/>
              <a:gd name="connsiteX1-81" fmla="*/ 16266780 w 21352678"/>
              <a:gd name="connsiteY1-82" fmla="*/ 19664 h 6903409"/>
              <a:gd name="connsiteX2-83" fmla="*/ 21352678 w 21352678"/>
              <a:gd name="connsiteY2-84" fmla="*/ 6903409 h 6903409"/>
              <a:gd name="connsiteX3-85" fmla="*/ 0 w 21352678"/>
              <a:gd name="connsiteY3-86" fmla="*/ 6863290 h 6903409"/>
              <a:gd name="connsiteX4-87" fmla="*/ 0 w 21352678"/>
              <a:gd name="connsiteY4-88" fmla="*/ -1 h 6903409"/>
              <a:gd name="connsiteX0-89" fmla="*/ 0 w 21352678"/>
              <a:gd name="connsiteY0-90" fmla="*/ 1 h 6903411"/>
              <a:gd name="connsiteX1-91" fmla="*/ 16266780 w 21352678"/>
              <a:gd name="connsiteY1-92" fmla="*/ 19666 h 6903411"/>
              <a:gd name="connsiteX2-93" fmla="*/ 21352678 w 21352678"/>
              <a:gd name="connsiteY2-94" fmla="*/ 6903411 h 6903411"/>
              <a:gd name="connsiteX3-95" fmla="*/ 0 w 21352678"/>
              <a:gd name="connsiteY3-96" fmla="*/ 6863292 h 6903411"/>
              <a:gd name="connsiteX4-97" fmla="*/ 0 w 21352678"/>
              <a:gd name="connsiteY4-98" fmla="*/ 1 h 6903411"/>
              <a:gd name="connsiteX0-99" fmla="*/ 0 w 21352678"/>
              <a:gd name="connsiteY0-100" fmla="*/ -1 h 6903409"/>
              <a:gd name="connsiteX1-101" fmla="*/ 16296407 w 21352678"/>
              <a:gd name="connsiteY1-102" fmla="*/ 19664 h 6903409"/>
              <a:gd name="connsiteX2-103" fmla="*/ 21352678 w 21352678"/>
              <a:gd name="connsiteY2-104" fmla="*/ 6903409 h 6903409"/>
              <a:gd name="connsiteX3-105" fmla="*/ 0 w 21352678"/>
              <a:gd name="connsiteY3-106" fmla="*/ 6863290 h 6903409"/>
              <a:gd name="connsiteX4-107" fmla="*/ 0 w 21352678"/>
              <a:gd name="connsiteY4-108" fmla="*/ -1 h 6903409"/>
              <a:gd name="connsiteX0-109" fmla="*/ 0 w 21352678"/>
              <a:gd name="connsiteY0-110" fmla="*/ 1 h 6903411"/>
              <a:gd name="connsiteX1-111" fmla="*/ 16315850 w 21352678"/>
              <a:gd name="connsiteY1-112" fmla="*/ 2863 h 6903411"/>
              <a:gd name="connsiteX2-113" fmla="*/ 21352678 w 21352678"/>
              <a:gd name="connsiteY2-114" fmla="*/ 6903411 h 6903411"/>
              <a:gd name="connsiteX3-115" fmla="*/ 0 w 21352678"/>
              <a:gd name="connsiteY3-116" fmla="*/ 6863292 h 6903411"/>
              <a:gd name="connsiteX4-117" fmla="*/ 0 w 21352678"/>
              <a:gd name="connsiteY4-118" fmla="*/ 1 h 6903411"/>
              <a:gd name="connsiteX0-119" fmla="*/ 0 w 21352678"/>
              <a:gd name="connsiteY0-120" fmla="*/ -1 h 6903409"/>
              <a:gd name="connsiteX1-121" fmla="*/ 16594997 w 21352678"/>
              <a:gd name="connsiteY1-122" fmla="*/ 2861 h 6903409"/>
              <a:gd name="connsiteX2-123" fmla="*/ 21352678 w 21352678"/>
              <a:gd name="connsiteY2-124" fmla="*/ 6903409 h 6903409"/>
              <a:gd name="connsiteX3-125" fmla="*/ 0 w 21352678"/>
              <a:gd name="connsiteY3-126" fmla="*/ 6863290 h 6903409"/>
              <a:gd name="connsiteX4-127" fmla="*/ 0 w 21352678"/>
              <a:gd name="connsiteY4-128" fmla="*/ -1 h 6903409"/>
              <a:gd name="connsiteX0-129" fmla="*/ 0 w 21352678"/>
              <a:gd name="connsiteY0-130" fmla="*/ 1 h 6903411"/>
              <a:gd name="connsiteX1-131" fmla="*/ 16607134 w 21352678"/>
              <a:gd name="connsiteY1-132" fmla="*/ 2863 h 6903411"/>
              <a:gd name="connsiteX2-133" fmla="*/ 21352678 w 21352678"/>
              <a:gd name="connsiteY2-134" fmla="*/ 6903411 h 6903411"/>
              <a:gd name="connsiteX3-135" fmla="*/ 0 w 21352678"/>
              <a:gd name="connsiteY3-136" fmla="*/ 6863292 h 6903411"/>
              <a:gd name="connsiteX4-137" fmla="*/ 0 w 21352678"/>
              <a:gd name="connsiteY4-138" fmla="*/ 1 h 6903411"/>
              <a:gd name="connsiteX0-139" fmla="*/ 0 w 21352678"/>
              <a:gd name="connsiteY0-140" fmla="*/ 8340 h 6911750"/>
              <a:gd name="connsiteX1-141" fmla="*/ 16582860 w 21352678"/>
              <a:gd name="connsiteY1-142" fmla="*/ 0 h 6911750"/>
              <a:gd name="connsiteX2-143" fmla="*/ 21352678 w 21352678"/>
              <a:gd name="connsiteY2-144" fmla="*/ 6911750 h 6911750"/>
              <a:gd name="connsiteX3-145" fmla="*/ 0 w 21352678"/>
              <a:gd name="connsiteY3-146" fmla="*/ 6871631 h 6911750"/>
              <a:gd name="connsiteX4-147" fmla="*/ 0 w 21352678"/>
              <a:gd name="connsiteY4-148" fmla="*/ 8340 h 69117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17" y="connsiteY4-18"/>
              </a:cxn>
            </a:cxnLst>
            <a:rect l="l" t="t" r="r" b="b"/>
            <a:pathLst>
              <a:path w="21352678" h="6911750">
                <a:moveTo>
                  <a:pt x="0" y="8340"/>
                </a:moveTo>
                <a:lnTo>
                  <a:pt x="16582860" y="0"/>
                </a:lnTo>
                <a:lnTo>
                  <a:pt x="21352678" y="6911750"/>
                </a:lnTo>
                <a:lnTo>
                  <a:pt x="0" y="6871631"/>
                </a:lnTo>
                <a:lnTo>
                  <a:pt x="0" y="8340"/>
                </a:lnTo>
                <a:close/>
              </a:path>
            </a:pathLst>
          </a:custGeom>
          <a:solidFill>
            <a:schemeClr val="tx1">
              <a:lumMod val="95000"/>
              <a:lumOff val="5000"/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ea typeface="等线" panose="02010600030101010101" charset="-122"/>
              <a:cs typeface="+mn-cs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5" cstate="print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177" b="33890"/>
          <a:stretch>
            <a:fillRect/>
          </a:stretch>
        </p:blipFill>
        <p:spPr>
          <a:xfrm>
            <a:off x="9491006" y="579"/>
            <a:ext cx="2626075" cy="891300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154930" y="3441065"/>
            <a:ext cx="1464310" cy="13220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1" i="0" u="none" strike="noStrike" kern="1200" cap="none" spc="0" normalizeH="0" baseline="0" noProof="0">
                <a:ln>
                  <a:noFill/>
                </a:ln>
                <a:solidFill>
                  <a:srgbClr val="F4B037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03</a:t>
            </a:r>
            <a:endParaRPr kumimoji="0" lang="en-US" altLang="zh-CN" sz="8000" b="1" i="0" u="none" strike="noStrike" kern="1200" cap="none" spc="0" normalizeH="0" baseline="0" noProof="0" dirty="0">
              <a:ln>
                <a:noFill/>
              </a:ln>
              <a:solidFill>
                <a:srgbClr val="F4B037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619240" y="3498850"/>
            <a:ext cx="4606290" cy="110680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lang="zh-CN" altLang="en-US" sz="6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阶段性成果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3000">
        <p:circle/>
      </p:transition>
    </mc:Choice>
    <mc:Fallback xmlns="">
      <p:transition spd="slow" advClick="0" advTm="3000">
        <p:circl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50B3E6FB-3AEA-4FC2-85C3-E2EB9BB68AFF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RATE_SLIDES" val="1"/>
  <p:tag name="ISPRINGONLINEFOLDERID" val="0"/>
  <p:tag name="ISPRINGONLINEFOLDERPATH" val="Content List"/>
  <p:tag name="ISPRINGCLOUDFOLDERID" val="0"/>
  <p:tag name="ISPRINGCLOUDFOLDERPATH" val="Content List"/>
  <p:tag name="ISPRING_PLAYERS_CUSTOMIZATION" val="UEsDBBQAAgAIAHxVxE5QF1AfdgQAABERAAAdAAAAdW5pdmVyc2FsL2NvbW1vbl9tZXNzYWdlcy5sbmetWN1u2zYUvi/QdyAEFNiALW0HtCiGxIEsMTYRmXIlOk72A4GRGJuoJGb6cZtd9Xp7iV3tGXqxpxm699ghJSdxfyApCWADJuXzncNzvvND7R++y1K0EUUpVX5gPd97ZiGRxyqR+erAWrCj719ZqKx4nvBU5eLAypWFDkePH+2nPF/VfCXg9+NHCO1noixhWY706maNZHJgzceR48/mNj2LPH/iR2MysUaOyi55foU8tVK/FN/88PLVu+cvXn67/7SV7AMUzmzP24VCBunFsx5AlAW+FwEa9iKKT5k1+vjhz48f3v/3z1/DhP0F8wjF1qj9MUx6HuATrfqPnqoXQYApi0KPuDgiYUR9ZrziYYZda3SmarTmG4EqhTZSvEXVWkBMK1kIVKYyMQ9iBRt5LbqUuf7MJjQKcMgC4jDiU2sUqqK4+s7A8rpaqwLUlSiRJT9PRWJ0AnvM88tClKCaV8AuBJ9qLeGfKuMy3+tUHdhLQicR830vjDB1tzvWCOcJcguu1QxECewQBwBQ8FIUd5CNDN+MOLLTdBjClEymHnyZNmEqV+sUvtVQO+YYYjAXeZcUcAQHQLEwXPqBq50GqhBHl7ws36oi2eHH7UB1ARPq+EBBh90CZxpjCwwxllBDikLEVRfYDIehPcHR2D8FIlsj6g+R8I8h546HSJzhEFIEh10y1D4hE1sTXqfYlv/b/Iq5pnN6hXgcg5x230aquoQd7VLIApNp5d4wNSF+vYCwEdv7Sho3qOBds1rJjQA7ikQUnYqgyDjY1Sx6vSA/RUc28bAbAa1cfxkxU/y0xoxfoVxViCcbnscCnYuY18D1K3iWyMQ803E2+n+r5e+IV21VedIWJOri0ydD7dmpYV8wqy7BpqoS2WXVpVo7rDX/LlZoTn/VhD5Hv5v+0MHUDoj/MJEpZVanTdW9d3yuLRsao04j7ump/tF6aEvCpraOCRSssVT9JTB0U90/oAGm/aUIPQJF86ZEQw0n+cUAndRvAahCd8U4AVftmHACLhwgv8TjkDAYkJbivJRV59hhsrEJ0JdDG8PEl4pK3CTjubhQMOGkgm+a6QO6kIl0Z0BvDTc7rYIR5oHJFABXDXkAMpUZ2J/0wFzM8NYDTYHfOclS1WlikjeVb0yRB9/Wmfh8bLooVGZ2U15uyds0mcP7WNEcLmiUzge0/+v86x2fW+l39yiF2A6caeTY1MF65Ne5mvYUghTQrvBYGHn2WItDLmS8itfQTC9UnSc9gZqB3cVHNoC1Zw4FL+L1v+//7onxiSXNLmp3fxwEAomtqyC+BvuZqkqUv3aBMHu8K2cWfaTaC85Wrud9hxFg4YPcIXjTWjKVwdZet14geRs0mzHbmc4gD0JDe1UXMLoNQZjZwTHUMjOFW6MZL95AIWRKpYNQjKs1Aath2m/umHWVylwMkb1fK9EHZmQe2a5rbt2QfKmM3zQ9M4EbRdxev1O4fvcFc6Y2hTr7CZ5IZDUQ0LSmbRWCRG/WN2m++bxTXa9K8/Ji/+mtdxn/A1BLAwQUAAIACAB8VcROuxPRJTkDAACQDAAAJwAAAHVuaXZlcnNhbC9mbGFzaF9wdWJsaXNoaW5nX3NldHRpbmdzLnhtbNVX3W7aMBS+5yksT70saTu6diihqgpo1VpAhWnrVWViQ6w6dhY7UHrV6+0ldrVn6MWeZureY8cxUFC7Lv1B2oQQ8fn5zv+J8fcuYoFGLNVcyQBvljcwYjJUlMthgD/0muu7GGlDJCVCSRZgqTDaq5X8JOsLrqMuMwZENQIYqauJCXBkTFL1vPF4XOY6SS1XicwAvi6HKvaSlGkmDUu9RJAJ/JhJwjSeIhQAgG+s5FStVioh5DukY0UzwRCn4LnkNigimoLoCHtOrE/C82GqMkkPlFApSof9AL/a3befmYyDqvOYSZsTXQOiJZsqoZRbL4jo8kuGIsaHEbi7U8FozKmJArxVsSgg7d1FybFd6MSiHCjIgTRT+JgZQokh7ujsGXZh9IzgSHQiSczDHnCQjT/A9d7Zu9NO4+TosPX+rNduH/UOO86JXMdbxvG9ZUM+OKSyNGRzOz4xhoQR+A06AyI0871F0kxsoOSSc/aM+kpA7nMtaKO4z2iLxGyhGt1zLpsguYnRAAIRkwDvp5wIjLghgodzZZ31teEmr3pzURIBFrQnQ8ddfGveZSeMSKrZolszjrY5D2sfVSYomqgMCX7OkFEI4s9ieIoYWiwOGqQqzqnQPgZpwcHiiLMxo3t5TqeAfzJ0CibiDDShVxPBjLPwOeOXqM8GKgVcRkbQ2UDn2uGXHwWcEK1vQcnMx7Xu0WG9cXbYqjc+rdkACR0RGT4SHArO4sSsBJ9MkFRmpgfpCEmmWV4UymnOKxJb+ell0DzOhCvzSxdjAXqFJVmNlccU5q8eFDYbkVE+iHa4cmgYQQ4lcZjACGFdcJmxooAhkUhJMUEkhLWm7ViPuMo0UNwAO2j9dA+dPuIyPw1htYHFlLK0EOTG5tbryvabnd231bL38+r7+oNK04XfEcSacxv/4MGVP1/7d7eh79ktff/SNmn2b+7sm+svN9dXv358K5Lcm+uvxYVPG90iYq12Ean2+yJSJ+5101l41RRyAdbT0I0bLCjBY24Yfclme0LDPOst77ptNQ2zwpifMyT/TcjuNL8wLt0Qfe/eK6zlxFzyGBJhl+P83lvbrmzAnfNeVqkEaMv/Imql31BLAwQUAAIACAB8VcROkLXbpbgCAABTCgAAIQAAAHVuaXZlcnNhbC9mbGFzaF9za2luX3NldHRpbmdzLnhtbJVWbW/aMBD+vl+B2HfSvdJJKRKlTKrUrdVa9buTHImFY0e2Q8e/n8+xGxsIZJwq4bvn8Z3vjaZqS/niw2SS5oIJ+QxaU14q1HjdhBY306zVWvBZLrgGrmdcyJqw6eLjT/tJE4u8xBI7kGM5G5JD72ZuP2Mozse3OcoQIRd1Q/j+QZRilpF8W0rR8uJiaNW+Acko3xrk1Y/5aj3ogFGl7zXUUUzra5RxlEaCUoAhfV+jXGQxkgHznq7sZySnd3X+9Qe0HVVUW9ryE8oQrSElxEm+XqIM47m5Pa7KHOU8QcNfbaBfPqMMQhnZg4wvv/uKMsgQTdv8T480UpSY0JhzvojvHCZIYcYPo7pCuUjAB6Gji1Vw6bFvvQtA7ms49ymOqxTsCfN6sBCw6BmDhZYtpIk/dTZVibfHVpv5gMWGMGUAoaoHPZmgn0ir/DWxrsf9gTfKiwDkFD3iVbC2hlUXbwCM9T1+tbq1qyKM710XBChh55RBhL2yR/42aT1CBsoe+cxoAY+c7Y/gh5aO40t8S1wxz2ffWIETc/T58idvRU8POLgqcO0UHlOLAhYKw3mhNWDV0sTqupCSo5hSTna0JJoK/gtx2d4+RqXJgcF12um+SjXVDE61m43RLOmwXvYcd6Ozxu3Y/Sj0j+vOE212+M2UaE3yqjY/Smo6cTwzJCYx0+Q0A7ekgYO85xsRcKzvIVJN5BbkixBsrBsuNKix14tutIbgaRLkIE1OZzl1l5xKP2/rDOTaVI2C8lmOlR2womXFzJ9+pfAGxQFjwNpRdWXu44S+92WgcE0AROaV79ru0FnqlmnKYAd+9gOFffLQ21JlunSo4Zb6ATY6bDmnGdWTblX0vRKvkEB/Av9qwoouPrCMaHtNMmVfFk2+X8J9LNFa9tsMmy9cZPbseim62NiPM2iU+M/kP1BLAwQUAAIACAB8VcROexnb+wwDAAChCwAAJgAAAHVuaXZlcnNhbC9odG1sX3B1Ymxpc2hpbmdfc2V0dGluZ3MueG1szVbfTloxGL/nKZouXspR56YjB4wRjEQnRFg2r0w5LZzGnvas7QHxyuvtJXa1Z/BiT7O499jXU0CIjh2NLAsh0O/P7/v/teHeVSLQkGnDlazizfIGRkxGinI5qOIP3cP1XYyMJZISoSSrYqkw2quVwjTrCW7iDrMWRA0CGGkqqa3i2Nq0EgSj0ajMTaodV4nMAr4pRyoJUs0Mk5bpIBVkDD92nDKDJwgFAOCbKDlRq5VKCIUe6b2imWCIU/BcchcUEUc2ETjwUj0SXQ60yiQ9UEJppAe9Kn61u+8+UxmPVOcJky4lpgZER7YVQil3ThDR4dcMxYwPYvB2ZxujEac2ruKtbYcC0sFDlBzbR04cyoGCFEg7gU+YJZRY4o/enmVX1kwJnkTHkiQ86gIHufCruN69ODpvN85OmqfHF91W66TbbHsncp1gEScMFg2F4JDKdMRmdkJiLYli8Bt0+kQYFgbzpKlYX8kF59wZ9ZSA1OdaGPXBUzGu4n3NicCIWyJ4NONaogfMHnIBMTjdzXJfWnwP6OONYqINmzc05RiXxaj2UWWCorHKkOCXDFmFIKIsgX8xQ/PpRn2tkpwqiLHICE4ZGnI2YnQvz9IE8E+GzsFEkoEmNF8qmPUWPmf8GvVYX2nAZWQIrQp0bjx++UnAKTHmHpRMfVzrnDTrjYvmab3xac0FSOiQyOiJ4FBClqR2JfhkjKSyUz1IR0Qyw/KiUE5zXpHYys8vg+FJJnyZX7oYc9ArLMlqrDylMH/1oLDZmAzzQXTDlUPDCHIoiccERgTjzmXGigJGRCIlxRiRCBaVcWM95CozQPED7KHN8z30+ojL/DSAmwMsasp0IciNza3X22/e7uy+q5SDnzff15cqTVZ4WxBnzu/wg6VLfLbIH27DMHC78/E1bHX2r7bw3e2Xu9ubXz++FUnX3e3X4sLnjU4RsdNWEanWcRGpM3+BtOcuj0IuwMIZ+AGClSN4wi2jL9k+z2iB5Texb5AXaoEVRrG0kf/fIPxp9vBaeGmFwaNPwRLQF5/VtdJvUEsDBBQAAgAIAHxVxE6hT/+0mQEAAB0GAAAfAAAAdW5pdmVyc2FsL2h0bWxfc2tpbl9zZXR0aW5ncy5qc42Uy27CMBBF93xF5G4rRJ/Q7lChUiUWlcqu6sIJQ4hwbMt2UlLEvzdjXrHjlHo28c3JHc9Enm0vqhdJSPQcbe2z3b+7e6sBakYVcO3qrEPPUSeaZQuYZzmwjAPxkPL46UnenYmQMeHWNK4+0FY3/IjAN0vKdBOXAQsV0HRAKwPad0DbhBL/OJUdqtpX1GhzXBgjeD8R3AA3fS5UTi1Drl7tahbowaIEdQFd0gQc06FdXeTZ8WGI0eQSkUvKq5lIRT+myTpVouCLrvyrSoKqf/h6Dwyehi9Tx45l2rwZyP3E0xFGNykVaA2HvI9TjCDMaAys4Tuw6w/UMW4X5NFlpjNzpMc3GE1a0hRaXRqNMVyM116tbg4x2pyBjdkTd7cYDsFoBaplNbnHcEAhC/mPHyiVSLEjLbTd8xPKBF1kPD2kHmAEOTws2nZ171yoPf6EOFdIeFdoFbp9edfk8MHQvTfBq6u9vLOQHQuJPJBDBDTZNYOsoXMY488R3H9GhBpDk1Vej4d6NNZtoGoNai4Eq0//demcfq7e7hdQSwMEFAACAAgAfFXETj08L9HBAAAA5QEAABoAAAB1bml2ZXJzYWwvaTE4bl9wcmVzZXRzLnhtbJ2RsQrCMBCG9z5FuN3EbqUkdRPcHHSWmqYaaS8ll1of35SKdJGAQyD/8X0/JCd3r75jT+PJOlSQ8y0wg9o1Fm8Kzqf9pgBGocam7hwaBeiA7apM2rzAozdkArFYgaTgHsJQCjFNE7c0+NhArhtDLCauXS/i6R2K2RTDosLilvYv+zODKssYk9fRduGAVbzHtCCMvFYwOxeN3GLrQPwCGpMATKrBUAJofQJ4DAnAjytAiu+b56RHCvGjYpBitZ4qewNQSwMEFAACAAgAfFXEThrnV1R1AAAAdAAAABwAAAB1bml2ZXJzYWwvbG9jYWxfc2V0dGluZ3MueG1ss7GvyM1RKEstKs7Mz7NVMtQzUFJIzUvOT8nMS7dVCg1x07VQUiguScxLSczJz0u1VcrLV1Kwt+OyyclPTswJTi0pASosVijISaxMLQpJzQUySlL9EnOBKp/tmfJ8ya5n09qfr9ivoKvwZP+6Z1N2KunbcQEAUEsDBBQAAgAIAESUV0cjtE77+wIAALAIAAAUAAAAdW5pdmVyc2FsL3BsYXllci54bWytVd9P2zAQfi7S/ofI79gtHQOqBMSQ0B7GhNSx7a0yiZt4TeLMdgjlr9/Zzu+lbEh7aJWc7/vufPfdxb96zlLviUnFRR6gBZ4jj+WhiHgeB+jh6+3xObq6fHfkFyndM+nxKEBlzg2ApsiLmAolLzSA76lOAtQzYGBGXiG5kFzvgfsUuNtIJ0v07mgGLrkKUKJ1sSKkqirMFSDyWIm0NCQKhyIjhWSK5ZpJ4tJAXoNd6b+j4ZeJnOh9wVQPWei3B65JWo5nxQck1RILGZOT+XxBftx9XocJy+gxz5WmeciQB5Wc2VI+0nB3J6IyZcrYZr5Lcs20NklY28zXK744zz0lwwA5h03GlKIxUzjNY0QclkyA/W1KVVLzqAGt4VU7XvNav4153zRutnOkcy7Kx5SrBI76kM46CfTJMKqf2etaBT00Cro1TMiT7FfJJYvs67dWjPMFcgFbxdk8sapCOICnWxpqIfc3AAMV1R3EbdOwaxq2oJYDt9HXHQVqbrtlVJeSNaWa+U88YuILlZIaWVxqWTKfjIw1lgzBPnFXrpvUNcRPdJae/kNvjN+oNT/Va52xgP/RmE9A1NaE5xF7vuXgo1kGNdUMim1sWBcpNjG7nFT5mPV0PTC5HOumwEU8TWXMYAwjqinp7OQQlEmqwCUs5QjbOzgITnicpPDTkwzj04M0GZW7SYbewUFwKsLdBLQ1t2Uk4zqOxNQqyCcT68QPS6VFxl+sPAd7Rq+sDl8buebouuDtwdn8j1EcxGgGc4smVpd56u2r5vDezKlWnc+mcJaBWmEemC4L59XMQlmMfCK2pWWqb/o5NfuwBx3lPDUd01zfQe+iWvMX5lU8Ml+6xdLUJGFGMwH6cL7sMUA/YbsMwlvToYhbkTd1wJjYN/dvK9ps+bp1ruuHOuxDDZ84qxzGzdRHUEcsRZlHox7iovuIqBR22rVk1EvZFm60OAGRiiJA7+GhvvPF6UV35bPFRYO1ed27wC6XN6z0OuFOQaTWdXsRv94N8PgbUEsDBBQAAgAIAHxVxE4XqeFBbwEAAPsCAAApAAAAdW5pdmVyc2FsL3NraW5fY3VzdG9taXphdGlvbl9zZXR0aW5ncy54bWyNUttq3DAQfc9XiPzAShrdDO6Cbi5+SUKykGd3rRbTRC6WQkvRx1dOsmy22dBqnmbOmTPM6LTp+xTtU8rz4/R7yNMc70LOU/yWthcItfv5YV5ulpBCTptj5X6K4/yzj1/ntVarKQ9xHJbRrmjaYtQ9P6SkVk7VjBlGkWSeeoWc57ZiDbgGbMUcJbbd/CXxoruEfYj5vGq7OUHfN/QxhSX3cQy/tnDKfgudbvB5Gcap8tJWsDXKYWpxbA3ECJfcF6oBQCDLHXG4SNlITZDHjGMoRlGggAjnpBGFSMqhZl0jqgrzjUBMMkZdoZ7WbqS1cdQWCQ0huk7zqrGl64zEGBFCgLnCBXQGo8qGqqFBrQcEBwZE0UYTBaiznelY8c4Ly5GiXmBcmDGA8fG4x+3enutY/e91Duf8h+DZLziLrt7anDFXu39alkrehccfD0MO6MuQQj9+ury59Xf+aqd3/fXV5as3n318YK6GrZt/6O8/UEsDBBQAAgAIAHxVxE5ic2utpwwAANohAAAXAAAAdW5pdmVyc2FsL3VuaXZlcnNhbC5wbmftmmlYU9fWxw9KHaoMWpUqCNoWaCsSLcUwCDhQkDJZRBkkQhuVipIQIEaGJK0TvaKmFgWUqX1RFAPkjdwkJDFEHIjeAGkxECEcgoZBTgxciUnIyD0Jt/feD/fD+7yf8yHnPHuf/dtr7bX+++z1nCd/2RsX6fD+uvcBAHCI2hOeAAD2MQCwELdkEdxj3uUTCd/s8hIidwEtPW6TcMM+c2fsTgCgU5YZv30Pbi/N2ZOSBwCOjyw/OwH2zmEA2IiNCt+ZeOqQEowvPTymE7wsiC2wK7AbWJRmj+yoOdt24bTdk7MduBVepzcsetx2w3np0ta1u3a4RCQ6r1oR/vj6pQjn/JP19UvVBvCI+8Tk9BAK1YfKNN9sWegC7pvYrq6GptZBxfpqKI96jI2Td0LP48NQKF4hXnnGKRR2CZit+1Ifyfg56yPVzO4tOgnf3OdoWU6AfV9E5z1Hr3Siej93I9zxYGNjBNxGYodPIC1cQHjf1z19+CDwa7jxw+7E5tGhSA+iuMX+z2f4TZZhjtczFsA3Z/sPLMM2VFr67DssgzYs8bI0dm6xg69LTi+FrzucYyxdp22IDbEhNsSG2BAbYkNsiA2xITbEhtgQG2JDbIgNsSE25P+MPGTT+OZCyyfYB5v/31MF7N/CJpn00N+ubaJO1JFJ6nfP42nuRW/oRXHKJGW6MlOJ1QZYJqoX6MCtGi//BqOaRgYnZ7nM5q3oYoKsSlzpSdERHL3qyGYd9My77gRBc2i/4aABDHG3fDU9LGlBSaXPnPFGlFbS7UfN1vStyZKxruclBS8ui67wZQSfolFNU+6iFNMYgpyi6L+VPqeXUKlJtOGTBlfsfXrhFHui3zwrCBtm1o7dnzMbwoqVc2Yt3yMFSU7P4haATe2ZaC6iffbVUw7OwJRJ5KQIzVZBlBTVlvOtXL6dyk6elofJn9d+dTQMAEbKg9gZHrTITATvXUKwpIk52Vl7IOQ8se5Tet4WtqzHd20WnyvIW4Mf0dV7mL4nOg82xzuFvPs9m7X/RKNUMXLfOOodlkLuUiZHEJWbroolxiuR7rqNNxKvfigrnXmw0MnNlZuVRmyiM8DkpDCX1RuzwNlid+mk1acGJUTvN0lEuc11AqWwN7Ohj4hV1dWb4PAehFyyXRCHTqTvq92PlDW55h1QJ2t0wkc1Z6JY+7SlU2+rD6zP6P/xOLFp4e+YqpT1JwiLW/ERHcU/p2oZ3SbcSTW+Tr67BvXNlZuhojt7cU3tSeqCr1rehrh2HDmRFOYkv1j/vrNqYEOY+S1F+voLN61f7mAgtPWiCJmdRCkwbkesjpl6fP2YtPrPIAWzizazncDiVkxXqBgNjQc7dIxe7by1TLroctBIrVMhRb68LPh2u7eOR/3fvR5+h/sm5G8oF9Z9nJx46kPp1beqvVs/Eq1pJGP1w+7ztlT6wJBj3BVx41JN9rPWz87fqK8qstoqUtd6gIqnxMnxajxa89uhxdMKU4x9md+6xTSQk2JaRDY7kG879gpSlvvQDMOXMn55+2uo6PXeTs2jNhHGUHb6MS7s48watFQZN8hvfV1LiX49XotHl//eHaLo9PmtyhUAoHvXiHxsFDReAxu45ds9OT50LSM3Qj7COIgULuxPWf+JpJA+2gO1Ewh+lfnadPsyJT5PxNk6P9Plg2bjRBhLiq23zKUxnafWYIZTkEfrINFqgmpq15bAetzfB5tdoS9K5czG5ITp9X/wCO8J7wqzxvf480uiwFBf7meqosquLAMuKnrtNCKBdcmwbhuv5FlD3ZXWHrryJCG48r5xRkh1Cp3NUMM7qDpoZf6/7XPGfOg38/MWAjkvhotV3RqGvN3qnUEzxZ1m5mEVLe+VpTFRhDWgPJCafTrqyc9yc9rx9WcpSKnbzI7yI2IJ+2HH7LBY+134lfdXqomNv/r/T/+ST9W4s+cKYkCR20efJ3Shv0jtitOvDex2U+exhe1DzRkzBtkcST2QWWfSDphNMxSysR7UfAIOwXqIuiytSOVIo5HaJtcy4TH+olYMBgAcJb3kZlx/d5ii883BkP5Wo3pPx+hFaCTP7Sd3b0TJh523AiZvGtBk6Diq4v7VFXs6ORdWoVE1fVsxdbJ3+MdX6aCR54qrx9AoVd+FE2VcqfDYxB2D24qjVcSBVdk9d4tCy/VOb6i0dv20H5Fhvh/8aHRmTKjA4w0NcyNcdiZYKRdvZyAY+QoKl2cNH3uoDYdeX8bJZvV1OwAPXqZC8UsIHB080rN6DJbYBxk4UEW/uOEbYYPf51BCTUHBRA1hsBIWjlBJUT1chmg68yR5HC+XydG3q4r6L62NDmHSxaHVY0gAHAIAt4bCeMqUvzyBQ6yE9ZY7qPVbEfPDE7xIEHTwsM/qpZzs8/Lyiz5wyAqkfz32TDlOqcFMpSAbynFHu42MRuG1ONdYDtsOCNjuQZr91lCIiwJJXXDS79J2sjyqlng9eMWZkAccv+nLGFhlD3VnTNzq4dzZm1DhPMaE5xwiMY+tVXDn5/RC7L7r9z1Erx3rrbbmQlQzSw1olFJgmUap/V9r0B902CenaYvdhAoaf7jFYzw6MavRz5ej/NqSRL8TqZ36qflFTiZ+Gig0VFr1doojuRCt0KD7L6WkWl1yLTa+FVDDjC+dFLLDIoiZKrlkh5GEeAhye9PPNKrx5VFEt2gWatIi2/OxwmQZ8Y01E1KopykwDokEgJLbRc1tf8WEHQUrb+EN9L9k9N75MGGxJ984hkgSbVd1QbDiQl4ZdSpqiQfpFO9SzgJvRS0FHTi5vOw3pms0q90636OGI03ToSc5lqxniwe2gZ5BgppzvdYsF+gnb0slpdGQ1e8EogPH9CJ8y9J0km4MSuLr+4IuiLEMiupVKaKF1Zh9PIaQ/kALB3p2WaDa3QvUJ1a8EueyfJ9dZ1WFzRsoE6dPrRW6xUJoUzALYc18reRQUTOR13bTuhDPPsmvUkqsfdnezJ+3m2fl2Z9Mipn+DVzESBGowpmjt3ijyveJGPS09mI22GBdQI1upi71P6Q10Gn0p+5JmGuhMPKlBEvsK2vh41TzL3UlUHjSkrIlXmVaGZlMbIyNuFK2fXbkDJVvUmKp2uEiiqFrE+3+vfZ3F+R9a5eDqiMusLTFA57oQN8b4rwT4T/q2yYRkNW2oNEvaNuTn+QYhHU3M8e//wIBMucVrZDQsMWbeVgw1KLEO4K0P80W+kkKRb8s/wi/QSsim/OaQ0Vqi+mk+BB1YtGOHh6t1N6tLyT95B8hHsK26sM+eHZsiOD829slggQRa4p03qLSo2V6EcN3PdTf1wsesoYWJZZ4VWC4868POOEv2jFpu5BzTa6tZwkyIquG7ErYXDnkAMqvm1658JPnDhRc3ojXk90zJNmqbfhCkYikaZUy5ebf31twGapFcOG3/25ewcwp8i/y8gufq4fedIqsdjznVfi3p1+WY6RWa9Jrm5IGJZcN/ZZT4o30VnTFIJvlWRnjXvj6t4833sxf/MKTZZiMJw9iBDzasn+tLRPvFXnuqW5lTSokU0twTNM+jjWIK+el6OYSnTXJnB5fBPxQ6oJg0jy0jVUEOLu39dSA27xVmc4xXqeffQstsIvEiypQ+SKB53+85+ETywEALFXUq+nM3u5g2K/njOOSwQLCxsoYTnQuxFswA3AxVSxcVI+p+Z8+4byH0+6Ow/yAEwDMHuKxIrVBuemcQNgbYoGqGykNJMCrgkQLCVi9HqLSzDk5qLoJfeFziV71ULUzQEvxdc5J1BYPfIUKfhHirT1WpfhAuRgAhu6NKnox7XDSPDS6oFMTGbneJD/O2WySVN9/ENvs5Oj3U/XoRNicDoon6/cVbenhKZUsWftmxxxxPSV0MDT9JP3dZ2S8zD8Sqe0iwRXqN/gn4dobMz6QaTeHfZQRi9T4QPT8vJr+no7ROOPR/KXSAw3etae+w5uNum0X87Ok656DLjnRqN1tj8md+DpuWt331sLEk3Sd1f1W2y59uJL/5VBgpY+p6g/PNzPnDHDdKpk+MlMlMzY4fPKoFNHeNtwAl6ggES52H/BaSC+ZNLkxm8LXDqyBSOWzt172dNz0UcNw9TirefUOyBQDJZzVV9JHCXwDqE84l+pdDpevOXypAGduEcgI6B5U9eeVbhfgrZ+Nf/nwnLrOtbYvm9HiuhAeNjT3X6rtasN4FXZwtaWn5E7qMzaWb2KiLEV3zk93r1Ub4H30/N9/LGg2k3HllocPtJkV4nuOXoxiLUhQnrfSvw4+TSYt8WIY4UP5EHi/oHW9hfs7/07qHv8rB4VZarLvtpIj+UOpLZbhUV/Fhbfsyjj9D1BLAwQUAAIACAB8VcROle6RfksAAABrAAAAGwAAAHVuaXZlcnNhbC91bml2ZXJzYWwucG5nLnhtbLOxr8jNUShLLSrOzM+zVTLUM1Cyt+PlsikoSi3LTC1XqACKAQUhQEmhEsg1QnDLM1NKMoBCBuZmCMGM1Mz0jBJbJQsDc7igPtBMAFBLAQIAABQAAgAIAHxVxE5QF1AfdgQAABERAAAdAAAAAAAAAAEAAAAAAAAAAAB1bml2ZXJzYWwvY29tbW9uX21lc3NhZ2VzLmxuZ1BLAQIAABQAAgAIAHxVxE67E9ElOQMAAJAMAAAnAAAAAAAAAAEAAAAAALEEAAB1bml2ZXJzYWwvZmxhc2hfcHVibGlzaGluZ19zZXR0aW5ncy54bWxQSwECAAAUAAIACAB8VcROkLXbpbgCAABTCgAAIQAAAAAAAAABAAAAAAAvCAAAdW5pdmVyc2FsL2ZsYXNoX3NraW5fc2V0dGluZ3MueG1sUEsBAgAAFAACAAgAfFXETnsZ2/sMAwAAoQsAACYAAAAAAAAAAQAAAAAAJgsAAHVuaXZlcnNhbC9odG1sX3B1Ymxpc2hpbmdfc2V0dGluZ3MueG1sUEsBAgAAFAACAAgAfFXETqFP/7SZAQAAHQYAAB8AAAAAAAAAAQAAAAAAdg4AAHVuaXZlcnNhbC9odG1sX3NraW5fc2V0dGluZ3MuanNQSwECAAAUAAIACAB8VcROPTwv0cEAAADlAQAAGgAAAAAAAAABAAAAAABMEAAAdW5pdmVyc2FsL2kxOG5fcHJlc2V0cy54bWxQSwECAAAUAAIACAB8VcROGudXVHUAAAB0AAAAHAAAAAAAAAABAAAAAABFEQAAdW5pdmVyc2FsL2xvY2FsX3NldHRpbmdzLnhtbFBLAQIAABQAAgAIAESUV0cjtE77+wIAALAIAAAUAAAAAAAAAAEAAAAAAPQRAAB1bml2ZXJzYWwvcGxheWVyLnhtbFBLAQIAABQAAgAIAHxVxE4XqeFBbwEAAPsCAAApAAAAAAAAAAEAAAAAACEVAAB1bml2ZXJzYWwvc2tpbl9jdXN0b21pemF0aW9uX3NldHRpbmdzLnhtbFBLAQIAABQAAgAIAHxVxE5ic2utpwwAANohAAAXAAAAAAAAAAAAAAAAANcWAAB1bml2ZXJzYWwvdW5pdmVyc2FsLnBuZ1BLAQIAABQAAgAIAHxVxE6V7pF+SwAAAGsAAAAbAAAAAAAAAAEAAAAAALMjAAB1bml2ZXJzYWwvdW5pdmVyc2FsLnBuZy54bWxQSwUGAAAAAAsACwBJAwAANyQAAAAA"/>
  <p:tag name="ISPRING_PRESENTATION_TITLE" val="15272293444126"/>
  <p:tag name="KSO_WPP_MARK_KEY" val="ad78067a-ce6d-4731-97ae-e63b9b932b89"/>
  <p:tag name="COMMONDATA" val="eyJoZGlkIjoiM2Y5ZDcyNTU1NGY5NGVkN2ZmMjYzMWQ4ZjgwZjhkZGU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5005638"/>
  <p:tag name="MH_LIBRARY" val="GRAPHIC"/>
  <p:tag name="MH_ORDER" val="Oval 57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5005638"/>
  <p:tag name="MH_LIBRARY" val="GRAPHIC"/>
  <p:tag name="MH_ORDER" val="Oval 59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5005638"/>
  <p:tag name="MH_LIBRARY" val="GRAPHIC"/>
  <p:tag name="MH_ORDER" val="Oval 57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5005638"/>
  <p:tag name="MH_LIBRARY" val="GRAPHIC"/>
  <p:tag name="MH_ORDER" val="矩形 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5005638"/>
  <p:tag name="MH_LIBRARY" val="GRAPHIC"/>
  <p:tag name="MH_ORDER" val="矩形 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5005638"/>
  <p:tag name="MH_LIBRARY" val="GRAPHIC"/>
  <p:tag name="MH_ORDER" val="矩形 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5005638"/>
  <p:tag name="MH_LIBRARY" val="GRAPHIC"/>
  <p:tag name="MH_ORDER" val="GT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5005638"/>
  <p:tag name="MH_LIBRARY" val="GRAPHIC"/>
  <p:tag name="MH_ORDER" val="GT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5005638"/>
  <p:tag name="MH_LIBRARY" val="GRAPHIC"/>
  <p:tag name="MH_ORDER" val="GT2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5005638"/>
  <p:tag name="MH_LIBRARY" val="GRAPHIC"/>
  <p:tag name="MH_ORDER" val="GT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15005638"/>
  <p:tag name="MH_LIBRARY" val="GRAPHIC"/>
  <p:tag name="MH_ORDER" val="Oval 57"/>
</p:tagLst>
</file>

<file path=ppt/theme/theme1.xml><?xml version="1.0" encoding="utf-8"?>
<a:theme xmlns:a="http://schemas.openxmlformats.org/drawingml/2006/main" name="9_Office 主题​​">
  <a:themeElements>
    <a:clrScheme name="自定义 7">
      <a:dk1>
        <a:srgbClr val="000000"/>
      </a:dk1>
      <a:lt1>
        <a:sysClr val="window" lastClr="FFFFFF"/>
      </a:lt1>
      <a:dk2>
        <a:srgbClr val="44546A"/>
      </a:dk2>
      <a:lt2>
        <a:srgbClr val="E7E6E6"/>
      </a:lt2>
      <a:accent1>
        <a:srgbClr val="0D53A7"/>
      </a:accent1>
      <a:accent2>
        <a:srgbClr val="105956"/>
      </a:accent2>
      <a:accent3>
        <a:srgbClr val="B32097"/>
      </a:accent3>
      <a:accent4>
        <a:srgbClr val="736215"/>
      </a:accent4>
      <a:accent5>
        <a:srgbClr val="F2C907"/>
      </a:accent5>
      <a:accent6>
        <a:srgbClr val="70AD47"/>
      </a:accent6>
      <a:hlink>
        <a:srgbClr val="FFFFFF"/>
      </a:hlink>
      <a:folHlink>
        <a:srgbClr val="FFFFFF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自定义 7">
    <a:dk1>
      <a:srgbClr val="000000"/>
    </a:dk1>
    <a:lt1>
      <a:srgbClr val="FFFFFF"/>
    </a:lt1>
    <a:dk2>
      <a:srgbClr val="778495"/>
    </a:dk2>
    <a:lt2>
      <a:srgbClr val="F0F0F0"/>
    </a:lt2>
    <a:accent1>
      <a:srgbClr val="FFD23C"/>
    </a:accent1>
    <a:accent2>
      <a:srgbClr val="2D2D2D"/>
    </a:accent2>
    <a:accent3>
      <a:srgbClr val="CACACA"/>
    </a:accent3>
    <a:accent4>
      <a:srgbClr val="FFD23C"/>
    </a:accent4>
    <a:accent5>
      <a:srgbClr val="2D2D2D"/>
    </a:accent5>
    <a:accent6>
      <a:srgbClr val="CACACA"/>
    </a:accent6>
    <a:hlink>
      <a:srgbClr val="FFD23C"/>
    </a:hlink>
    <a:folHlink>
      <a:srgbClr val="BFBFBF"/>
    </a:folHlink>
  </a:clrScheme>
</a:themeOverride>
</file>

<file path=ppt/theme/themeOverride2.xml><?xml version="1.0" encoding="utf-8"?>
<a:themeOverride xmlns:a="http://schemas.openxmlformats.org/drawingml/2006/main">
  <a:clrScheme name="自定义 7">
    <a:dk1>
      <a:srgbClr val="000000"/>
    </a:dk1>
    <a:lt1>
      <a:srgbClr val="FFFFFF"/>
    </a:lt1>
    <a:dk2>
      <a:srgbClr val="778495"/>
    </a:dk2>
    <a:lt2>
      <a:srgbClr val="F0F0F0"/>
    </a:lt2>
    <a:accent1>
      <a:srgbClr val="FFD23C"/>
    </a:accent1>
    <a:accent2>
      <a:srgbClr val="2D2D2D"/>
    </a:accent2>
    <a:accent3>
      <a:srgbClr val="CACACA"/>
    </a:accent3>
    <a:accent4>
      <a:srgbClr val="FFD23C"/>
    </a:accent4>
    <a:accent5>
      <a:srgbClr val="2D2D2D"/>
    </a:accent5>
    <a:accent6>
      <a:srgbClr val="CACACA"/>
    </a:accent6>
    <a:hlink>
      <a:srgbClr val="FFD23C"/>
    </a:hlink>
    <a:folHlink>
      <a:srgbClr val="BFBFBF"/>
    </a:folHlink>
  </a:clrScheme>
</a:themeOverride>
</file>

<file path=ppt/theme/themeOverride3.xml><?xml version="1.0" encoding="utf-8"?>
<a:themeOverride xmlns:a="http://schemas.openxmlformats.org/drawingml/2006/main">
  <a:clrScheme name="自定义 7">
    <a:dk1>
      <a:srgbClr val="000000"/>
    </a:dk1>
    <a:lt1>
      <a:srgbClr val="FFFFFF"/>
    </a:lt1>
    <a:dk2>
      <a:srgbClr val="778495"/>
    </a:dk2>
    <a:lt2>
      <a:srgbClr val="F0F0F0"/>
    </a:lt2>
    <a:accent1>
      <a:srgbClr val="FFD23C"/>
    </a:accent1>
    <a:accent2>
      <a:srgbClr val="2D2D2D"/>
    </a:accent2>
    <a:accent3>
      <a:srgbClr val="CACACA"/>
    </a:accent3>
    <a:accent4>
      <a:srgbClr val="FFD23C"/>
    </a:accent4>
    <a:accent5>
      <a:srgbClr val="2D2D2D"/>
    </a:accent5>
    <a:accent6>
      <a:srgbClr val="CACACA"/>
    </a:accent6>
    <a:hlink>
      <a:srgbClr val="FFD23C"/>
    </a:hlink>
    <a:folHlink>
      <a:srgbClr val="BFBFBF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916</TotalTime>
  <Words>1073</Words>
  <Application>Microsoft Office PowerPoint</Application>
  <PresentationFormat>宽屏</PresentationFormat>
  <Paragraphs>182</Paragraphs>
  <Slides>22</Slides>
  <Notes>22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22</vt:i4>
      </vt:variant>
    </vt:vector>
  </HeadingPairs>
  <TitlesOfParts>
    <vt:vector size="38" baseType="lpstr">
      <vt:lpstr>等线</vt:lpstr>
      <vt:lpstr>等线 Light</vt:lpstr>
      <vt:lpstr>黑体</vt:lpstr>
      <vt:lpstr>华文楷体</vt:lpstr>
      <vt:lpstr>华文新魏</vt:lpstr>
      <vt:lpstr>华文中宋</vt:lpstr>
      <vt:lpstr>楷体</vt:lpstr>
      <vt:lpstr>微软雅黑</vt:lpstr>
      <vt:lpstr>Arial</vt:lpstr>
      <vt:lpstr>Arial Rounded MT Bold</vt:lpstr>
      <vt:lpstr>Calibri</vt:lpstr>
      <vt:lpstr>Century Gothic</vt:lpstr>
      <vt:lpstr>Lato</vt:lpstr>
      <vt:lpstr>Wingdings</vt:lpstr>
      <vt:lpstr>9_Office 主题​​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产品项目策划方案介绍PPT模板</dc:title>
  <dc:subject> </dc:subject>
  <dc:creator>极简办公</dc:creator>
  <cp:keywords>www.jjppt.com</cp:keywords>
  <dc:description>www.jjppt.com</dc:description>
  <cp:lastModifiedBy>lijingwen0606@126.com</cp:lastModifiedBy>
  <cp:revision>90</cp:revision>
  <dcterms:created xsi:type="dcterms:W3CDTF">2017-03-04T05:21:00Z</dcterms:created>
  <dcterms:modified xsi:type="dcterms:W3CDTF">2022-10-26T15:01:03Z</dcterms:modified>
  <cp:category> </cp:category>
  <cp:version>1</cp:version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530731AE48D74E13AE85350629C56BB2</vt:lpwstr>
  </property>
  <property fmtid="{D5CDD505-2E9C-101B-9397-08002B2CF9AE}" pid="3" name="KSOProductBuildVer">
    <vt:lpwstr>2052-11.1.0.12358</vt:lpwstr>
  </property>
</Properties>
</file>